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344" r:id="rId4"/>
  </p:sldMasterIdLst>
  <p:notesMasterIdLst>
    <p:notesMasterId r:id="rId72"/>
  </p:notesMasterIdLst>
  <p:sldIdLst>
    <p:sldId id="2147482168" r:id="rId5"/>
    <p:sldId id="2147482369" r:id="rId6"/>
    <p:sldId id="2147483623" r:id="rId7"/>
    <p:sldId id="2147482225" r:id="rId8"/>
    <p:sldId id="2147483627" r:id="rId9"/>
    <p:sldId id="2147482370" r:id="rId10"/>
    <p:sldId id="2147483615" r:id="rId11"/>
    <p:sldId id="2147482311" r:id="rId12"/>
    <p:sldId id="2147483628" r:id="rId13"/>
    <p:sldId id="2147483624" r:id="rId14"/>
    <p:sldId id="2147482318" r:id="rId15"/>
    <p:sldId id="2147483625" r:id="rId16"/>
    <p:sldId id="2147483613" r:id="rId17"/>
    <p:sldId id="2147483626" r:id="rId18"/>
    <p:sldId id="2147482313" r:id="rId19"/>
    <p:sldId id="2147481214" r:id="rId20"/>
    <p:sldId id="2147481218" r:id="rId21"/>
    <p:sldId id="2147481227" r:id="rId22"/>
    <p:sldId id="2147482384" r:id="rId23"/>
    <p:sldId id="2147483612" r:id="rId24"/>
    <p:sldId id="2147482315" r:id="rId25"/>
    <p:sldId id="2147481164" r:id="rId26"/>
    <p:sldId id="2147482149" r:id="rId27"/>
    <p:sldId id="2147482184" r:id="rId28"/>
    <p:sldId id="2147482308" r:id="rId29"/>
    <p:sldId id="2147481167" r:id="rId30"/>
    <p:sldId id="2147482150" r:id="rId31"/>
    <p:sldId id="2147482239" r:id="rId32"/>
    <p:sldId id="2147483616" r:id="rId33"/>
    <p:sldId id="2147482240" r:id="rId34"/>
    <p:sldId id="2147482242" r:id="rId35"/>
    <p:sldId id="2147483617" r:id="rId36"/>
    <p:sldId id="2147483618" r:id="rId37"/>
    <p:sldId id="2147482244" r:id="rId38"/>
    <p:sldId id="2147483629" r:id="rId39"/>
    <p:sldId id="2147482374" r:id="rId40"/>
    <p:sldId id="2147482250" r:id="rId41"/>
    <p:sldId id="2147482246" r:id="rId42"/>
    <p:sldId id="2147482375" r:id="rId43"/>
    <p:sldId id="2147482307" r:id="rId44"/>
    <p:sldId id="2147482235" r:id="rId45"/>
    <p:sldId id="2147482236" r:id="rId46"/>
    <p:sldId id="2147482237" r:id="rId47"/>
    <p:sldId id="2147482238" r:id="rId48"/>
    <p:sldId id="2147479622" r:id="rId49"/>
    <p:sldId id="2147479693" r:id="rId50"/>
    <p:sldId id="2147483619" r:id="rId51"/>
    <p:sldId id="2147483630" r:id="rId52"/>
    <p:sldId id="2147482314" r:id="rId53"/>
    <p:sldId id="2147481219" r:id="rId54"/>
    <p:sldId id="2147483631" r:id="rId55"/>
    <p:sldId id="2147482253" r:id="rId56"/>
    <p:sldId id="2147482234" r:id="rId57"/>
    <p:sldId id="2147482378" r:id="rId58"/>
    <p:sldId id="2147482382" r:id="rId59"/>
    <p:sldId id="2147482379" r:id="rId60"/>
    <p:sldId id="2147482380" r:id="rId61"/>
    <p:sldId id="2147482381" r:id="rId62"/>
    <p:sldId id="2147482191" r:id="rId63"/>
    <p:sldId id="2147482383" r:id="rId64"/>
    <p:sldId id="2147483632" r:id="rId65"/>
    <p:sldId id="2147482368" r:id="rId66"/>
    <p:sldId id="2147483620" r:id="rId67"/>
    <p:sldId id="2147482317" r:id="rId68"/>
    <p:sldId id="2147483611" r:id="rId69"/>
    <p:sldId id="2147482316" r:id="rId70"/>
    <p:sldId id="2147483621" r:id="rId71"/>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2C7A9AB-45E2-47C1-A875-80D9B204728A}">
          <p14:sldIdLst>
            <p14:sldId id="2147482168"/>
            <p14:sldId id="2147482369"/>
            <p14:sldId id="2147483623"/>
            <p14:sldId id="2147482225"/>
            <p14:sldId id="2147483627"/>
            <p14:sldId id="2147482370"/>
          </p14:sldIdLst>
        </p14:section>
        <p14:section name="Govern" id="{9314D253-C8CE-4B85-B8D5-F13E3255C9B0}">
          <p14:sldIdLst>
            <p14:sldId id="2147483615"/>
            <p14:sldId id="2147482311"/>
            <p14:sldId id="2147483628"/>
            <p14:sldId id="2147483624"/>
            <p14:sldId id="2147482318"/>
            <p14:sldId id="2147483625"/>
          </p14:sldIdLst>
        </p14:section>
        <p14:section name="Map" id="{706A7607-420F-47C3-AB5D-EEA8D6B83FA5}">
          <p14:sldIdLst>
            <p14:sldId id="2147483613"/>
            <p14:sldId id="2147483626"/>
            <p14:sldId id="2147482313"/>
            <p14:sldId id="2147481214"/>
            <p14:sldId id="2147481218"/>
            <p14:sldId id="2147481227"/>
            <p14:sldId id="2147482384"/>
          </p14:sldIdLst>
        </p14:section>
        <p14:section name="Manage" id="{A79DF56A-0B59-45A1-BE8B-2131844F596A}">
          <p14:sldIdLst>
            <p14:sldId id="2147483612"/>
            <p14:sldId id="2147482315"/>
            <p14:sldId id="2147481164"/>
            <p14:sldId id="2147482149"/>
            <p14:sldId id="2147482184"/>
            <p14:sldId id="2147482308"/>
            <p14:sldId id="2147481167"/>
            <p14:sldId id="2147482150"/>
            <p14:sldId id="2147482239"/>
            <p14:sldId id="2147483616"/>
            <p14:sldId id="2147482240"/>
            <p14:sldId id="2147482242"/>
            <p14:sldId id="2147483617"/>
            <p14:sldId id="2147483618"/>
            <p14:sldId id="2147482244"/>
            <p14:sldId id="2147483629"/>
            <p14:sldId id="2147482374"/>
            <p14:sldId id="2147482250"/>
            <p14:sldId id="2147482246"/>
            <p14:sldId id="2147482375"/>
            <p14:sldId id="2147482307"/>
            <p14:sldId id="2147482235"/>
            <p14:sldId id="2147482236"/>
            <p14:sldId id="2147482237"/>
            <p14:sldId id="2147482238"/>
            <p14:sldId id="2147479622"/>
            <p14:sldId id="2147479693"/>
          </p14:sldIdLst>
        </p14:section>
        <p14:section name="Measure" id="{C7DF4ABE-4E34-4D24-AD2B-7DA319457AC8}">
          <p14:sldIdLst>
            <p14:sldId id="2147483619"/>
            <p14:sldId id="2147483630"/>
            <p14:sldId id="2147482314"/>
            <p14:sldId id="2147481219"/>
            <p14:sldId id="2147483631"/>
            <p14:sldId id="2147482253"/>
            <p14:sldId id="2147482234"/>
            <p14:sldId id="2147482378"/>
            <p14:sldId id="2147482382"/>
            <p14:sldId id="2147482379"/>
            <p14:sldId id="2147482380"/>
            <p14:sldId id="2147482381"/>
            <p14:sldId id="2147482191"/>
            <p14:sldId id="2147482383"/>
            <p14:sldId id="2147483632"/>
          </p14:sldIdLst>
        </p14:section>
        <p14:section name="As a conclusion" id="{B948E3F0-E25E-45E2-9F0D-6A8445FAE4DD}">
          <p14:sldIdLst>
            <p14:sldId id="2147482368"/>
            <p14:sldId id="2147483620"/>
            <p14:sldId id="2147482317"/>
            <p14:sldId id="2147483611"/>
            <p14:sldId id="2147482316"/>
          </p14:sldIdLst>
        </p14:section>
        <p14:section name="Appendix" id="{C00955B7-CA5E-4A31-828B-6F5E351C82FE}">
          <p14:sldIdLst>
            <p14:sldId id="2147483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2913604-DF12-2546-3A16-4C16D9670025}" name="Cydney Hoffnagle (CELA)" initials="CH" userId="S::cyhoffna@microsoft.com::50c72e7f-6ecc-4c39-a146-97399ad0b693" providerId="AD"/>
  <p188:author id="{7A19911C-6219-4543-8622-04A953B9F953}" name="Steph Ballard (CELA)" initials="SB(" userId="S::stephballard@microsoft.com::457d40c1-db06-4d5b-b282-a0682444920f" providerId="AD"/>
  <p188:author id="{A0CF6029-842C-16A3-0226-D79EC21323CE}" name="Daniel Kluttz (CELA)" initials="" userId="S::dakluttz@microsoft.com::13541b8b-ed67-4d7e-b3ed-5f8df302af01" providerId="AD"/>
  <p188:author id="{FB0CB540-C421-7DCE-05C3-A2864D3AE389}" name="Brian Wesolowski (CELA)" initials="B(" userId="S::bwesolowski@microsoft.com::b92e7ad0-2643-45ad-9806-2c379b4cdd43" providerId="AD"/>
  <p188:author id="{0FB41745-652E-2147-2A4A-50176497E60F}" name="Keyuna Evans (CELA)" initials="" userId="S::keevans@microsoft.com::653310ed-6ca1-49d8-8b9c-3ff545fb456e" providerId="AD"/>
  <p188:author id="{C5FDCA4C-3580-0A67-9807-663099C69B24}" name="Natasha Crampton (CELA)" initials="N(" userId="S::natashc@microsoft.com::a7764b46-79f3-430f-aaa7-b76e0a372308" providerId="AD"/>
  <p188:author id="{9A35C85E-FE29-EAEC-9EEA-7EF1FC5E1C4D}" name="Ngozi Nwoko (SHE / HER)" initials="NN(/H" userId="S::ngegele@microsoft.com::9009ddd8-c974-48ef-b260-3d9f8b091530" providerId="AD"/>
  <p188:author id="{02F74E66-4DB4-8119-4C38-847D740527DD}" name="Sridhar Sriram (HE/HIM/HIS)" initials="SS(" userId="S::srsriram@microsoft.com::78572d4a-9feb-4a56-9503-f83cd6be8068" providerId="AD"/>
  <p188:author id="{86D93D73-1FDE-59BE-D1F3-8921984AB64E}" name="Madhavi Gosalia" initials="MG" userId="S::mgosalia@microsoft.com::f61be78d-a1af-4196-b27d-9283ee105f96" providerId="AD"/>
  <p188:author id="{E73C328E-1F55-80D0-7179-DCBA6A56BB6D}" name="Owen Larter (CELA)" initials="OL(" userId="S::owlarter@microsoft.com::bec16136-3487-41e7-960b-8dac74532b37" providerId="AD"/>
  <p188:author id="{DF7D7096-447C-6D0E-6FEE-5665E5D09CD8}" name="Hiwot Tesfaye" initials="HT" userId="S::hiwottesfaye@microsoft.com::de475f96-b744-4a6f-ad7e-f7d07c563fd1" providerId="AD"/>
  <p188:author id="{0BEA15AB-8A1F-9E07-024A-2B5AD4C9D619}" name="Mallory Monsma" initials="MM" userId="S::mamonsma@microsoft.com::8c4072d6-91ef-40a7-96da-10e060934994" providerId="AD"/>
  <p188:author id="{6E6728C9-884C-917D-38D8-6755EA7C4588}" name="Marcia Harris (SHE/HER CELA)" initials="MC" userId="S::maharr@microsoft.com::bb7ac3d9-125c-4d26-a695-8b0d5e307fb1" providerId="AD"/>
  <p188:author id="{F55D7AD4-22EF-AFBE-B272-F7B875188AC4}" name="Susan Etlinger" initials="SE" userId="S::setlinger@microsoft.com::e876058b-2483-48ec-a1a1-fffe67878851" providerId="AD"/>
  <p188:author id="{A0F8CBEB-5428-B01F-60B7-808BFD8FBC0F}" name="Leigh Felton" initials="LF" userId="S::lefelton@microsoft.com::b6e6a97e-e0ba-483b-a233-7e32c57a707c" providerId="AD"/>
  <p188:author id="{31C3D6F7-A647-3098-5A2F-F69F1F42580F}" name="David Burt (CELA)" initials="DB" userId="S::davib@microsoft.com::4876f4ff-f1d5-4ca1-8c3f-a922032461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ED7"/>
    <a:srgbClr val="8DC8E8"/>
    <a:srgbClr val="52514C"/>
    <a:srgbClr val="F5F3F5"/>
    <a:srgbClr val="0078D4"/>
    <a:srgbClr val="57B7FF"/>
    <a:srgbClr val="50E6FF"/>
    <a:srgbClr val="325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FC32B-9A6F-43D6-8DAE-5987783C695A}" v="38" dt="2024-09-10T12:22:53.7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053" autoAdjust="0"/>
  </p:normalViewPr>
  <p:slideViewPr>
    <p:cSldViewPr snapToGrid="0">
      <p:cViewPr varScale="1">
        <p:scale>
          <a:sx n="55" d="100"/>
          <a:sy n="55" d="100"/>
        </p:scale>
        <p:origin x="1884" y="2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viewProps" Target="viewProps.xml"/><Relationship Id="rId79" Type="http://schemas.microsoft.com/office/2018/10/relationships/authors" Targe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3b1c6667-7fbc-45cf-ac7c-d346ed9edd62" providerId="ADAL" clId="{615EFD85-A81E-4837-8364-529430EE5E79}"/>
    <pc:docChg chg="undo custSel addSld delSld modSld modMainMaster modSection">
      <pc:chgData name="Philippe Beraud" userId="3b1c6667-7fbc-45cf-ac7c-d346ed9edd62" providerId="ADAL" clId="{615EFD85-A81E-4837-8364-529430EE5E79}" dt="2024-06-06T12:58:17.380" v="385" actId="20577"/>
      <pc:docMkLst>
        <pc:docMk/>
      </pc:docMkLst>
      <pc:sldChg chg="modNotesTx">
        <pc:chgData name="Philippe Beraud" userId="3b1c6667-7fbc-45cf-ac7c-d346ed9edd62" providerId="ADAL" clId="{615EFD85-A81E-4837-8364-529430EE5E79}" dt="2024-06-06T11:59:50.685" v="203" actId="947"/>
        <pc:sldMkLst>
          <pc:docMk/>
          <pc:sldMk cId="3157651580" sldId="2076136552"/>
        </pc:sldMkLst>
      </pc:sldChg>
      <pc:sldChg chg="modNotesTx">
        <pc:chgData name="Philippe Beraud" userId="3b1c6667-7fbc-45cf-ac7c-d346ed9edd62" providerId="ADAL" clId="{615EFD85-A81E-4837-8364-529430EE5E79}" dt="2024-06-06T12:15:23.922" v="381" actId="113"/>
        <pc:sldMkLst>
          <pc:docMk/>
          <pc:sldMk cId="1523088500" sldId="2147481194"/>
        </pc:sldMkLst>
      </pc:sldChg>
      <pc:sldChg chg="modNotesTx">
        <pc:chgData name="Philippe Beraud" userId="3b1c6667-7fbc-45cf-ac7c-d346ed9edd62" providerId="ADAL" clId="{615EFD85-A81E-4837-8364-529430EE5E79}" dt="2024-06-06T12:00:32.030" v="234" actId="20577"/>
        <pc:sldMkLst>
          <pc:docMk/>
          <pc:sldMk cId="3857653441" sldId="2147481218"/>
        </pc:sldMkLst>
      </pc:sldChg>
      <pc:sldChg chg="modNotesTx">
        <pc:chgData name="Philippe Beraud" userId="3b1c6667-7fbc-45cf-ac7c-d346ed9edd62" providerId="ADAL" clId="{615EFD85-A81E-4837-8364-529430EE5E79}" dt="2024-06-06T12:00:40.486" v="236"/>
        <pc:sldMkLst>
          <pc:docMk/>
          <pc:sldMk cId="1547338022" sldId="2147481219"/>
        </pc:sldMkLst>
      </pc:sldChg>
      <pc:sldChg chg="modNotesTx">
        <pc:chgData name="Philippe Beraud" userId="3b1c6667-7fbc-45cf-ac7c-d346ed9edd62" providerId="ADAL" clId="{615EFD85-A81E-4837-8364-529430EE5E79}" dt="2024-06-06T12:00:35.174" v="235"/>
        <pc:sldMkLst>
          <pc:docMk/>
          <pc:sldMk cId="2214099533" sldId="2147481227"/>
        </pc:sldMkLst>
      </pc:sldChg>
      <pc:sldChg chg="addSp delSp modSp mod">
        <pc:chgData name="Philippe Beraud" userId="3b1c6667-7fbc-45cf-ac7c-d346ed9edd62" providerId="ADAL" clId="{615EFD85-A81E-4837-8364-529430EE5E79}" dt="2024-06-06T12:58:17.380" v="385" actId="20577"/>
        <pc:sldMkLst>
          <pc:docMk/>
          <pc:sldMk cId="2672061416" sldId="2147482168"/>
        </pc:sldMkLst>
        <pc:spChg chg="mod">
          <ac:chgData name="Philippe Beraud" userId="3b1c6667-7fbc-45cf-ac7c-d346ed9edd62" providerId="ADAL" clId="{615EFD85-A81E-4837-8364-529430EE5E79}" dt="2024-06-06T12:03:26.381" v="308" actId="20578"/>
          <ac:spMkLst>
            <pc:docMk/>
            <pc:sldMk cId="2672061416" sldId="2147482168"/>
            <ac:spMk id="2" creationId="{D1FADB4E-373E-E570-3A0B-3D4E1F2497E1}"/>
          </ac:spMkLst>
        </pc:spChg>
        <pc:spChg chg="add">
          <ac:chgData name="Philippe Beraud" userId="3b1c6667-7fbc-45cf-ac7c-d346ed9edd62" providerId="ADAL" clId="{615EFD85-A81E-4837-8364-529430EE5E79}" dt="2024-06-06T11:57:05.909" v="65"/>
          <ac:spMkLst>
            <pc:docMk/>
            <pc:sldMk cId="2672061416" sldId="2147482168"/>
            <ac:spMk id="3" creationId="{70C84A1D-9905-62AB-D2AE-91B322A23E70}"/>
          </ac:spMkLst>
        </pc:spChg>
        <pc:spChg chg="add">
          <ac:chgData name="Philippe Beraud" userId="3b1c6667-7fbc-45cf-ac7c-d346ed9edd62" providerId="ADAL" clId="{615EFD85-A81E-4837-8364-529430EE5E79}" dt="2024-06-06T11:57:05.909" v="65"/>
          <ac:spMkLst>
            <pc:docMk/>
            <pc:sldMk cId="2672061416" sldId="2147482168"/>
            <ac:spMk id="4" creationId="{4746E687-AAC4-6DDB-3D04-8BE85BA3E95E}"/>
          </ac:spMkLst>
        </pc:spChg>
        <pc:spChg chg="mod">
          <ac:chgData name="Philippe Beraud" userId="3b1c6667-7fbc-45cf-ac7c-d346ed9edd62" providerId="ADAL" clId="{615EFD85-A81E-4837-8364-529430EE5E79}" dt="2024-06-06T12:58:17.380" v="385" actId="20577"/>
          <ac:spMkLst>
            <pc:docMk/>
            <pc:sldMk cId="2672061416" sldId="2147482168"/>
            <ac:spMk id="5" creationId="{849FA735-F1EA-A516-A441-B87544B74C16}"/>
          </ac:spMkLst>
        </pc:spChg>
        <pc:spChg chg="del">
          <ac:chgData name="Philippe Beraud" userId="3b1c6667-7fbc-45cf-ac7c-d346ed9edd62" providerId="ADAL" clId="{615EFD85-A81E-4837-8364-529430EE5E79}" dt="2024-06-06T11:58:09.173" v="102" actId="478"/>
          <ac:spMkLst>
            <pc:docMk/>
            <pc:sldMk cId="2672061416" sldId="2147482168"/>
            <ac:spMk id="11" creationId="{1B1BA6CD-FBFF-BA4F-94F0-2A88EDCD3B23}"/>
          </ac:spMkLst>
        </pc:spChg>
        <pc:picChg chg="del">
          <ac:chgData name="Philippe Beraud" userId="3b1c6667-7fbc-45cf-ac7c-d346ed9edd62" providerId="ADAL" clId="{615EFD85-A81E-4837-8364-529430EE5E79}" dt="2024-06-06T11:58:09.173" v="102" actId="478"/>
          <ac:picMkLst>
            <pc:docMk/>
            <pc:sldMk cId="2672061416" sldId="2147482168"/>
            <ac:picMk id="10" creationId="{A351DA6F-4089-14B9-9FE7-A0AE63C4AE92}"/>
          </ac:picMkLst>
        </pc:picChg>
        <pc:picChg chg="add">
          <ac:chgData name="Philippe Beraud" userId="3b1c6667-7fbc-45cf-ac7c-d346ed9edd62" providerId="ADAL" clId="{615EFD85-A81E-4837-8364-529430EE5E79}" dt="2024-06-06T11:57:05.909" v="65"/>
          <ac:picMkLst>
            <pc:docMk/>
            <pc:sldMk cId="2672061416" sldId="2147482168"/>
            <ac:picMk id="2049" creationId="{BC5E9FDB-AD98-FA64-A749-AFE59A156791}"/>
          </ac:picMkLst>
        </pc:picChg>
      </pc:sldChg>
      <pc:sldChg chg="modNotesTx">
        <pc:chgData name="Philippe Beraud" userId="3b1c6667-7fbc-45cf-ac7c-d346ed9edd62" providerId="ADAL" clId="{615EFD85-A81E-4837-8364-529430EE5E79}" dt="2024-06-06T12:00:18.969" v="231" actId="20577"/>
        <pc:sldMkLst>
          <pc:docMk/>
          <pc:sldMk cId="2357003399" sldId="2147482178"/>
        </pc:sldMkLst>
      </pc:sldChg>
      <pc:sldChg chg="modNotesTx">
        <pc:chgData name="Philippe Beraud" userId="3b1c6667-7fbc-45cf-ac7c-d346ed9edd62" providerId="ADAL" clId="{615EFD85-A81E-4837-8364-529430EE5E79}" dt="2024-06-06T12:00:00.470" v="204"/>
        <pc:sldMkLst>
          <pc:docMk/>
          <pc:sldMk cId="2826023215" sldId="2147482183"/>
        </pc:sldMkLst>
      </pc:sldChg>
      <pc:sldChg chg="modNotesTx">
        <pc:chgData name="Philippe Beraud" userId="3b1c6667-7fbc-45cf-ac7c-d346ed9edd62" providerId="ADAL" clId="{615EFD85-A81E-4837-8364-529430EE5E79}" dt="2024-06-06T12:00:47.523" v="237"/>
        <pc:sldMkLst>
          <pc:docMk/>
          <pc:sldMk cId="1169707928" sldId="2147482184"/>
        </pc:sldMkLst>
      </pc:sldChg>
      <pc:sldChg chg="modNotesTx">
        <pc:chgData name="Philippe Beraud" userId="3b1c6667-7fbc-45cf-ac7c-d346ed9edd62" providerId="ADAL" clId="{615EFD85-A81E-4837-8364-529430EE5E79}" dt="2024-06-06T12:00:23.868" v="232"/>
        <pc:sldMkLst>
          <pc:docMk/>
          <pc:sldMk cId="2733533565" sldId="2147482225"/>
        </pc:sldMkLst>
      </pc:sldChg>
      <pc:sldChg chg="modNotesTx">
        <pc:chgData name="Philippe Beraud" userId="3b1c6667-7fbc-45cf-ac7c-d346ed9edd62" providerId="ADAL" clId="{615EFD85-A81E-4837-8364-529430EE5E79}" dt="2024-06-06T12:01:12.416" v="243"/>
        <pc:sldMkLst>
          <pc:docMk/>
          <pc:sldMk cId="343538671" sldId="2147482234"/>
        </pc:sldMkLst>
      </pc:sldChg>
      <pc:sldChg chg="modNotesTx">
        <pc:chgData name="Philippe Beraud" userId="3b1c6667-7fbc-45cf-ac7c-d346ed9edd62" providerId="ADAL" clId="{615EFD85-A81E-4837-8364-529430EE5E79}" dt="2024-06-06T12:01:36.379" v="264" actId="20577"/>
        <pc:sldMkLst>
          <pc:docMk/>
          <pc:sldMk cId="462829142" sldId="2147482238"/>
        </pc:sldMkLst>
      </pc:sldChg>
      <pc:sldChg chg="modNotesTx">
        <pc:chgData name="Philippe Beraud" userId="3b1c6667-7fbc-45cf-ac7c-d346ed9edd62" providerId="ADAL" clId="{615EFD85-A81E-4837-8364-529430EE5E79}" dt="2024-06-06T12:00:53.676" v="238"/>
        <pc:sldMkLst>
          <pc:docMk/>
          <pc:sldMk cId="2789538352" sldId="2147482240"/>
        </pc:sldMkLst>
      </pc:sldChg>
      <pc:sldChg chg="modNotesTx">
        <pc:chgData name="Philippe Beraud" userId="3b1c6667-7fbc-45cf-ac7c-d346ed9edd62" providerId="ADAL" clId="{615EFD85-A81E-4837-8364-529430EE5E79}" dt="2024-06-06T12:00:57.412" v="239"/>
        <pc:sldMkLst>
          <pc:docMk/>
          <pc:sldMk cId="1003730303" sldId="2147482242"/>
        </pc:sldMkLst>
      </pc:sldChg>
      <pc:sldChg chg="modNotesTx">
        <pc:chgData name="Philippe Beraud" userId="3b1c6667-7fbc-45cf-ac7c-d346ed9edd62" providerId="ADAL" clId="{615EFD85-A81E-4837-8364-529430EE5E79}" dt="2024-06-06T12:01:00.148" v="240"/>
        <pc:sldMkLst>
          <pc:docMk/>
          <pc:sldMk cId="3518215588" sldId="2147482243"/>
        </pc:sldMkLst>
      </pc:sldChg>
      <pc:sldChg chg="del modNotesTx">
        <pc:chgData name="Philippe Beraud" userId="3b1c6667-7fbc-45cf-ac7c-d346ed9edd62" providerId="ADAL" clId="{615EFD85-A81E-4837-8364-529430EE5E79}" dt="2024-06-06T12:14:35.408" v="378" actId="47"/>
        <pc:sldMkLst>
          <pc:docMk/>
          <pc:sldMk cId="1493026152" sldId="2147482247"/>
        </pc:sldMkLst>
      </pc:sldChg>
      <pc:sldChg chg="modNotesTx">
        <pc:chgData name="Philippe Beraud" userId="3b1c6667-7fbc-45cf-ac7c-d346ed9edd62" providerId="ADAL" clId="{615EFD85-A81E-4837-8364-529430EE5E79}" dt="2024-06-06T12:01:08.091" v="242"/>
        <pc:sldMkLst>
          <pc:docMk/>
          <pc:sldMk cId="3947056165" sldId="2147482250"/>
        </pc:sldMkLst>
      </pc:sldChg>
      <pc:sldChg chg="modNotesTx">
        <pc:chgData name="Philippe Beraud" userId="3b1c6667-7fbc-45cf-ac7c-d346ed9edd62" providerId="ADAL" clId="{615EFD85-A81E-4837-8364-529430EE5E79}" dt="2024-06-06T12:01:45.068" v="265"/>
        <pc:sldMkLst>
          <pc:docMk/>
          <pc:sldMk cId="2228144592" sldId="2147482254"/>
        </pc:sldMkLst>
      </pc:sldChg>
      <pc:sldChg chg="delSp mod delAnim">
        <pc:chgData name="Philippe Beraud" userId="3b1c6667-7fbc-45cf-ac7c-d346ed9edd62" providerId="ADAL" clId="{615EFD85-A81E-4837-8364-529430EE5E79}" dt="2024-06-06T12:15:06.212" v="379" actId="478"/>
        <pc:sldMkLst>
          <pc:docMk/>
          <pc:sldMk cId="3779743148" sldId="2147482255"/>
        </pc:sldMkLst>
        <pc:spChg chg="del">
          <ac:chgData name="Philippe Beraud" userId="3b1c6667-7fbc-45cf-ac7c-d346ed9edd62" providerId="ADAL" clId="{615EFD85-A81E-4837-8364-529430EE5E79}" dt="2024-06-06T12:15:06.212" v="379" actId="478"/>
          <ac:spMkLst>
            <pc:docMk/>
            <pc:sldMk cId="3779743148" sldId="2147482255"/>
            <ac:spMk id="3" creationId="{A01EE897-36EC-4965-C7C1-1231DCC70E9D}"/>
          </ac:spMkLst>
        </pc:spChg>
      </pc:sldChg>
      <pc:sldChg chg="modNotesTx">
        <pc:chgData name="Philippe Beraud" userId="3b1c6667-7fbc-45cf-ac7c-d346ed9edd62" providerId="ADAL" clId="{615EFD85-A81E-4837-8364-529430EE5E79}" dt="2024-06-06T12:01:59.701" v="267"/>
        <pc:sldMkLst>
          <pc:docMk/>
          <pc:sldMk cId="2977233788" sldId="2147482256"/>
        </pc:sldMkLst>
      </pc:sldChg>
      <pc:sldChg chg="modNotesTx">
        <pc:chgData name="Philippe Beraud" userId="3b1c6667-7fbc-45cf-ac7c-d346ed9edd62" providerId="ADAL" clId="{615EFD85-A81E-4837-8364-529430EE5E79}" dt="2024-06-06T12:02:31.959" v="305" actId="20577"/>
        <pc:sldMkLst>
          <pc:docMk/>
          <pc:sldMk cId="3468385402" sldId="2147482257"/>
        </pc:sldMkLst>
      </pc:sldChg>
      <pc:sldChg chg="add">
        <pc:chgData name="Philippe Beraud" userId="3b1c6667-7fbc-45cf-ac7c-d346ed9edd62" providerId="ADAL" clId="{615EFD85-A81E-4837-8364-529430EE5E79}" dt="2024-06-06T12:10:23.189" v="371"/>
        <pc:sldMkLst>
          <pc:docMk/>
          <pc:sldMk cId="1968934557" sldId="2147482279"/>
        </pc:sldMkLst>
      </pc:sldChg>
      <pc:sldChg chg="add">
        <pc:chgData name="Philippe Beraud" userId="3b1c6667-7fbc-45cf-ac7c-d346ed9edd62" providerId="ADAL" clId="{615EFD85-A81E-4837-8364-529430EE5E79}" dt="2024-06-06T12:14:29.982" v="377"/>
        <pc:sldMkLst>
          <pc:docMk/>
          <pc:sldMk cId="1269308670" sldId="2147482286"/>
        </pc:sldMkLst>
      </pc:sldChg>
      <pc:sldChg chg="add">
        <pc:chgData name="Philippe Beraud" userId="3b1c6667-7fbc-45cf-ac7c-d346ed9edd62" providerId="ADAL" clId="{615EFD85-A81E-4837-8364-529430EE5E79}" dt="2024-06-06T12:10:49.536" v="372"/>
        <pc:sldMkLst>
          <pc:docMk/>
          <pc:sldMk cId="477854530" sldId="2147482290"/>
        </pc:sldMkLst>
      </pc:sldChg>
      <pc:sldChg chg="add">
        <pc:chgData name="Philippe Beraud" userId="3b1c6667-7fbc-45cf-ac7c-d346ed9edd62" providerId="ADAL" clId="{615EFD85-A81E-4837-8364-529430EE5E79}" dt="2024-06-06T12:11:00.530" v="373"/>
        <pc:sldMkLst>
          <pc:docMk/>
          <pc:sldMk cId="606851679" sldId="2147482292"/>
        </pc:sldMkLst>
      </pc:sldChg>
      <pc:sldChg chg="add">
        <pc:chgData name="Philippe Beraud" userId="3b1c6667-7fbc-45cf-ac7c-d346ed9edd62" providerId="ADAL" clId="{615EFD85-A81E-4837-8364-529430EE5E79}" dt="2024-06-06T12:11:18.407" v="374"/>
        <pc:sldMkLst>
          <pc:docMk/>
          <pc:sldMk cId="1114332615" sldId="2147482302"/>
        </pc:sldMkLst>
      </pc:sldChg>
      <pc:sldChg chg="add">
        <pc:chgData name="Philippe Beraud" userId="3b1c6667-7fbc-45cf-ac7c-d346ed9edd62" providerId="ADAL" clId="{615EFD85-A81E-4837-8364-529430EE5E79}" dt="2024-06-06T12:14:29.982" v="377"/>
        <pc:sldMkLst>
          <pc:docMk/>
          <pc:sldMk cId="1919111414" sldId="2147482307"/>
        </pc:sldMkLst>
      </pc:sldChg>
      <pc:sldChg chg="add modNotesTx">
        <pc:chgData name="Philippe Beraud" userId="3b1c6667-7fbc-45cf-ac7c-d346ed9edd62" providerId="ADAL" clId="{615EFD85-A81E-4837-8364-529430EE5E79}" dt="2024-06-06T12:13:54.234" v="376"/>
        <pc:sldMkLst>
          <pc:docMk/>
          <pc:sldMk cId="2752578746" sldId="2147482308"/>
        </pc:sldMkLst>
      </pc:sldChg>
      <pc:sldChg chg="modSp mod modNotesTx">
        <pc:chgData name="Philippe Beraud" userId="3b1c6667-7fbc-45cf-ac7c-d346ed9edd62" providerId="ADAL" clId="{615EFD85-A81E-4837-8364-529430EE5E79}" dt="2024-06-06T12:15:28.247" v="382"/>
        <pc:sldMkLst>
          <pc:docMk/>
          <pc:sldMk cId="1597136735" sldId="2147482310"/>
        </pc:sldMkLst>
        <pc:spChg chg="mod">
          <ac:chgData name="Philippe Beraud" userId="3b1c6667-7fbc-45cf-ac7c-d346ed9edd62" providerId="ADAL" clId="{615EFD85-A81E-4837-8364-529430EE5E79}" dt="2024-06-06T12:15:12.445" v="380" actId="20577"/>
          <ac:spMkLst>
            <pc:docMk/>
            <pc:sldMk cId="1597136735" sldId="2147482310"/>
            <ac:spMk id="2" creationId="{53D0B5C5-0CAE-0E45-E844-92A446573DDB}"/>
          </ac:spMkLst>
        </pc:spChg>
      </pc:sldChg>
      <pc:sldChg chg="addSp delSp modSp new del mod chgLayout">
        <pc:chgData name="Philippe Beraud" userId="3b1c6667-7fbc-45cf-ac7c-d346ed9edd62" providerId="ADAL" clId="{615EFD85-A81E-4837-8364-529430EE5E79}" dt="2024-06-06T12:15:35.779" v="383" actId="47"/>
        <pc:sldMkLst>
          <pc:docMk/>
          <pc:sldMk cId="1619977320" sldId="2147482311"/>
        </pc:sldMkLst>
        <pc:spChg chg="del mod ord">
          <ac:chgData name="Philippe Beraud" userId="3b1c6667-7fbc-45cf-ac7c-d346ed9edd62" providerId="ADAL" clId="{615EFD85-A81E-4837-8364-529430EE5E79}" dt="2024-06-06T12:05:48.007" v="326" actId="700"/>
          <ac:spMkLst>
            <pc:docMk/>
            <pc:sldMk cId="1619977320" sldId="2147482311"/>
            <ac:spMk id="2" creationId="{69B84F8A-8C7A-17BB-BE85-3503D3AD3BB6}"/>
          </ac:spMkLst>
        </pc:spChg>
        <pc:spChg chg="del mod ord">
          <ac:chgData name="Philippe Beraud" userId="3b1c6667-7fbc-45cf-ac7c-d346ed9edd62" providerId="ADAL" clId="{615EFD85-A81E-4837-8364-529430EE5E79}" dt="2024-06-06T12:05:48.007" v="326" actId="700"/>
          <ac:spMkLst>
            <pc:docMk/>
            <pc:sldMk cId="1619977320" sldId="2147482311"/>
            <ac:spMk id="3" creationId="{E5606362-44CE-05F1-F4CA-D128EFACF8B1}"/>
          </ac:spMkLst>
        </pc:spChg>
        <pc:spChg chg="add mod ord">
          <ac:chgData name="Philippe Beraud" userId="3b1c6667-7fbc-45cf-ac7c-d346ed9edd62" providerId="ADAL" clId="{615EFD85-A81E-4837-8364-529430EE5E79}" dt="2024-06-06T12:06:13.757" v="370" actId="20577"/>
          <ac:spMkLst>
            <pc:docMk/>
            <pc:sldMk cId="1619977320" sldId="2147482311"/>
            <ac:spMk id="4" creationId="{1550FE75-B2F2-D9EF-FC46-4C6988AF150B}"/>
          </ac:spMkLst>
        </pc:spChg>
        <pc:spChg chg="add mod ord">
          <ac:chgData name="Philippe Beraud" userId="3b1c6667-7fbc-45cf-ac7c-d346ed9edd62" providerId="ADAL" clId="{615EFD85-A81E-4837-8364-529430EE5E79}" dt="2024-06-06T12:05:48.007" v="326" actId="700"/>
          <ac:spMkLst>
            <pc:docMk/>
            <pc:sldMk cId="1619977320" sldId="2147482311"/>
            <ac:spMk id="5" creationId="{A61A3ECD-FF51-44F7-8DA2-480C0F0784D0}"/>
          </ac:spMkLst>
        </pc:spChg>
      </pc:sldChg>
      <pc:sldMasterChg chg="modSldLayout">
        <pc:chgData name="Philippe Beraud" userId="3b1c6667-7fbc-45cf-ac7c-d346ed9edd62" providerId="ADAL" clId="{615EFD85-A81E-4837-8364-529430EE5E79}" dt="2024-06-06T12:05:34.606" v="324" actId="1076"/>
        <pc:sldMasterMkLst>
          <pc:docMk/>
          <pc:sldMasterMk cId="1430101806" sldId="2147486344"/>
        </pc:sldMasterMkLst>
        <pc:sldLayoutChg chg="addSp delSp modSp mod">
          <pc:chgData name="Philippe Beraud" userId="3b1c6667-7fbc-45cf-ac7c-d346ed9edd62" providerId="ADAL" clId="{615EFD85-A81E-4837-8364-529430EE5E79}" dt="2024-06-06T12:05:34.606" v="324" actId="1076"/>
          <pc:sldLayoutMkLst>
            <pc:docMk/>
            <pc:sldMasterMk cId="1430101806" sldId="2147486344"/>
            <pc:sldLayoutMk cId="1559707726" sldId="2147486410"/>
          </pc:sldLayoutMkLst>
          <pc:spChg chg="del">
            <ac:chgData name="Philippe Beraud" userId="3b1c6667-7fbc-45cf-ac7c-d346ed9edd62" providerId="ADAL" clId="{615EFD85-A81E-4837-8364-529430EE5E79}" dt="2024-06-06T12:04:37.669" v="309" actId="478"/>
            <ac:spMkLst>
              <pc:docMk/>
              <pc:sldMasterMk cId="1430101806" sldId="2147486344"/>
              <pc:sldLayoutMk cId="1559707726" sldId="2147486410"/>
              <ac:spMk id="2" creationId="{00000000-0000-0000-0000-000000000000}"/>
            </ac:spMkLst>
          </pc:spChg>
          <pc:spChg chg="add mod">
            <ac:chgData name="Philippe Beraud" userId="3b1c6667-7fbc-45cf-ac7c-d346ed9edd62" providerId="ADAL" clId="{615EFD85-A81E-4837-8364-529430EE5E79}" dt="2024-06-06T12:05:34.606" v="324" actId="1076"/>
            <ac:spMkLst>
              <pc:docMk/>
              <pc:sldMasterMk cId="1430101806" sldId="2147486344"/>
              <pc:sldLayoutMk cId="1559707726" sldId="2147486410"/>
              <ac:spMk id="7" creationId="{D2B0579E-E1A2-A7D2-699B-A23C505A605A}"/>
            </ac:spMkLst>
          </pc:spChg>
          <pc:picChg chg="add mod">
            <ac:chgData name="Philippe Beraud" userId="3b1c6667-7fbc-45cf-ac7c-d346ed9edd62" providerId="ADAL" clId="{615EFD85-A81E-4837-8364-529430EE5E79}" dt="2024-06-06T12:05:31.056" v="323" actId="1076"/>
            <ac:picMkLst>
              <pc:docMk/>
              <pc:sldMasterMk cId="1430101806" sldId="2147486344"/>
              <pc:sldLayoutMk cId="1559707726" sldId="2147486410"/>
              <ac:picMk id="3" creationId="{AE57AED2-93F8-6ADD-9C1F-02777D15B3D4}"/>
            </ac:picMkLst>
          </pc:picChg>
        </pc:sldLayoutChg>
      </pc:sldMasterChg>
    </pc:docChg>
  </pc:docChgLst>
  <pc:docChgLst>
    <pc:chgData name="Philippe Beraud" userId="3b1c6667-7fbc-45cf-ac7c-d346ed9edd62" providerId="ADAL" clId="{A72E7D88-5D1E-4CE1-87FE-95A0D157784D}"/>
    <pc:docChg chg="modSld">
      <pc:chgData name="Philippe Beraud" userId="3b1c6667-7fbc-45cf-ac7c-d346ed9edd62" providerId="ADAL" clId="{A72E7D88-5D1E-4CE1-87FE-95A0D157784D}" dt="2024-06-27T14:39:53.680" v="34" actId="20577"/>
      <pc:docMkLst>
        <pc:docMk/>
      </pc:docMkLst>
      <pc:sldChg chg="modNotesTx">
        <pc:chgData name="Philippe Beraud" userId="3b1c6667-7fbc-45cf-ac7c-d346ed9edd62" providerId="ADAL" clId="{A72E7D88-5D1E-4CE1-87FE-95A0D157784D}" dt="2024-06-27T14:39:53.680" v="34" actId="20577"/>
        <pc:sldMkLst>
          <pc:docMk/>
          <pc:sldMk cId="4104276124" sldId="2147481164"/>
        </pc:sldMkLst>
      </pc:sldChg>
    </pc:docChg>
  </pc:docChgLst>
  <pc:docChgLst>
    <pc:chgData name="Bertrand Nagy" userId="b8e6d0eb-c315-4ac2-a57a-990f4117a304" providerId="ADAL" clId="{780C4F37-C22F-411C-AAAB-13D1346B199F}"/>
    <pc:docChg chg="undo custSel addSld delSld modSld modSection">
      <pc:chgData name="Bertrand Nagy" userId="b8e6d0eb-c315-4ac2-a57a-990f4117a304" providerId="ADAL" clId="{780C4F37-C22F-411C-AAAB-13D1346B199F}" dt="2024-06-10T07:10:42.549" v="6780" actId="6549"/>
      <pc:docMkLst>
        <pc:docMk/>
      </pc:docMkLst>
      <pc:sldChg chg="modNotesTx">
        <pc:chgData name="Bertrand Nagy" userId="b8e6d0eb-c315-4ac2-a57a-990f4117a304" providerId="ADAL" clId="{780C4F37-C22F-411C-AAAB-13D1346B199F}" dt="2024-06-10T07:10:38.314" v="6778"/>
        <pc:sldMkLst>
          <pc:docMk/>
          <pc:sldMk cId="3157651580" sldId="2076136552"/>
        </pc:sldMkLst>
      </pc:sldChg>
      <pc:sldChg chg="modNotesTx">
        <pc:chgData name="Bertrand Nagy" userId="b8e6d0eb-c315-4ac2-a57a-990f4117a304" providerId="ADAL" clId="{780C4F37-C22F-411C-AAAB-13D1346B199F}" dt="2024-06-07T09:41:52.891" v="1570" actId="20577"/>
        <pc:sldMkLst>
          <pc:docMk/>
          <pc:sldMk cId="4104276124" sldId="2147481164"/>
        </pc:sldMkLst>
      </pc:sldChg>
      <pc:sldChg chg="modNotesTx">
        <pc:chgData name="Bertrand Nagy" userId="b8e6d0eb-c315-4ac2-a57a-990f4117a304" providerId="ADAL" clId="{780C4F37-C22F-411C-AAAB-13D1346B199F}" dt="2024-06-10T07:08:41.423" v="6712" actId="20577"/>
        <pc:sldMkLst>
          <pc:docMk/>
          <pc:sldMk cId="107800168" sldId="2147481167"/>
        </pc:sldMkLst>
      </pc:sldChg>
      <pc:sldChg chg="modNotesTx">
        <pc:chgData name="Bertrand Nagy" userId="b8e6d0eb-c315-4ac2-a57a-990f4117a304" providerId="ADAL" clId="{780C4F37-C22F-411C-AAAB-13D1346B199F}" dt="2024-06-10T06:53:55.934" v="6250" actId="20577"/>
        <pc:sldMkLst>
          <pc:docMk/>
          <pc:sldMk cId="1523088500" sldId="2147481194"/>
        </pc:sldMkLst>
      </pc:sldChg>
      <pc:sldChg chg="modNotesTx">
        <pc:chgData name="Bertrand Nagy" userId="b8e6d0eb-c315-4ac2-a57a-990f4117a304" providerId="ADAL" clId="{780C4F37-C22F-411C-AAAB-13D1346B199F}" dt="2024-06-10T07:02:48.761" v="6613" actId="6549"/>
        <pc:sldMkLst>
          <pc:docMk/>
          <pc:sldMk cId="3966871117" sldId="2147481198"/>
        </pc:sldMkLst>
      </pc:sldChg>
      <pc:sldChg chg="modNotesTx">
        <pc:chgData name="Bertrand Nagy" userId="b8e6d0eb-c315-4ac2-a57a-990f4117a304" providerId="ADAL" clId="{780C4F37-C22F-411C-AAAB-13D1346B199F}" dt="2024-06-07T09:04:17.210" v="589"/>
        <pc:sldMkLst>
          <pc:docMk/>
          <pc:sldMk cId="3433216236" sldId="2147481214"/>
        </pc:sldMkLst>
      </pc:sldChg>
      <pc:sldChg chg="modNotesTx">
        <pc:chgData name="Bertrand Nagy" userId="b8e6d0eb-c315-4ac2-a57a-990f4117a304" providerId="ADAL" clId="{780C4F37-C22F-411C-AAAB-13D1346B199F}" dt="2024-06-10T07:09:54.979" v="6733" actId="20577"/>
        <pc:sldMkLst>
          <pc:docMk/>
          <pc:sldMk cId="3857653441" sldId="2147481218"/>
        </pc:sldMkLst>
      </pc:sldChg>
      <pc:sldChg chg="modNotesTx">
        <pc:chgData name="Bertrand Nagy" userId="b8e6d0eb-c315-4ac2-a57a-990f4117a304" providerId="ADAL" clId="{780C4F37-C22F-411C-AAAB-13D1346B199F}" dt="2024-06-10T07:09:25.797" v="6725"/>
        <pc:sldMkLst>
          <pc:docMk/>
          <pc:sldMk cId="1547338022" sldId="2147481219"/>
        </pc:sldMkLst>
      </pc:sldChg>
      <pc:sldChg chg="modNotesTx">
        <pc:chgData name="Bertrand Nagy" userId="b8e6d0eb-c315-4ac2-a57a-990f4117a304" providerId="ADAL" clId="{780C4F37-C22F-411C-AAAB-13D1346B199F}" dt="2024-06-10T07:09:33.708" v="6727" actId="20577"/>
        <pc:sldMkLst>
          <pc:docMk/>
          <pc:sldMk cId="2214099533" sldId="2147481227"/>
        </pc:sldMkLst>
      </pc:sldChg>
      <pc:sldChg chg="modNotesTx">
        <pc:chgData name="Bertrand Nagy" userId="b8e6d0eb-c315-4ac2-a57a-990f4117a304" providerId="ADAL" clId="{780C4F37-C22F-411C-AAAB-13D1346B199F}" dt="2024-06-07T09:44:23.626" v="1577" actId="20577"/>
        <pc:sldMkLst>
          <pc:docMk/>
          <pc:sldMk cId="83784341" sldId="2147482149"/>
        </pc:sldMkLst>
      </pc:sldChg>
      <pc:sldChg chg="modNotesTx">
        <pc:chgData name="Bertrand Nagy" userId="b8e6d0eb-c315-4ac2-a57a-990f4117a304" providerId="ADAL" clId="{780C4F37-C22F-411C-AAAB-13D1346B199F}" dt="2024-06-07T09:57:10.287" v="1887"/>
        <pc:sldMkLst>
          <pc:docMk/>
          <pc:sldMk cId="740181542" sldId="2147482150"/>
        </pc:sldMkLst>
      </pc:sldChg>
      <pc:sldChg chg="modNotesTx">
        <pc:chgData name="Bertrand Nagy" userId="b8e6d0eb-c315-4ac2-a57a-990f4117a304" providerId="ADAL" clId="{780C4F37-C22F-411C-AAAB-13D1346B199F}" dt="2024-06-10T07:10:42.549" v="6780" actId="6549"/>
        <pc:sldMkLst>
          <pc:docMk/>
          <pc:sldMk cId="2672061416" sldId="2147482168"/>
        </pc:sldMkLst>
      </pc:sldChg>
      <pc:sldChg chg="modNotesTx">
        <pc:chgData name="Bertrand Nagy" userId="b8e6d0eb-c315-4ac2-a57a-990f4117a304" providerId="ADAL" clId="{780C4F37-C22F-411C-AAAB-13D1346B199F}" dt="2024-06-10T07:10:17.619" v="6736" actId="6549"/>
        <pc:sldMkLst>
          <pc:docMk/>
          <pc:sldMk cId="2357003399" sldId="2147482178"/>
        </pc:sldMkLst>
      </pc:sldChg>
      <pc:sldChg chg="modNotesTx">
        <pc:chgData name="Bertrand Nagy" userId="b8e6d0eb-c315-4ac2-a57a-990f4117a304" providerId="ADAL" clId="{780C4F37-C22F-411C-AAAB-13D1346B199F}" dt="2024-06-10T07:06:36.885" v="6687" actId="6549"/>
        <pc:sldMkLst>
          <pc:docMk/>
          <pc:sldMk cId="769473186" sldId="2147482179"/>
        </pc:sldMkLst>
      </pc:sldChg>
      <pc:sldChg chg="modNotesTx">
        <pc:chgData name="Bertrand Nagy" userId="b8e6d0eb-c315-4ac2-a57a-990f4117a304" providerId="ADAL" clId="{780C4F37-C22F-411C-AAAB-13D1346B199F}" dt="2024-06-10T07:10:28.097" v="6777" actId="20577"/>
        <pc:sldMkLst>
          <pc:docMk/>
          <pc:sldMk cId="2826023215" sldId="2147482183"/>
        </pc:sldMkLst>
      </pc:sldChg>
      <pc:sldChg chg="modNotesTx">
        <pc:chgData name="Bertrand Nagy" userId="b8e6d0eb-c315-4ac2-a57a-990f4117a304" providerId="ADAL" clId="{780C4F37-C22F-411C-AAAB-13D1346B199F}" dt="2024-06-10T07:08:56.398" v="6715"/>
        <pc:sldMkLst>
          <pc:docMk/>
          <pc:sldMk cId="1169707928" sldId="2147482184"/>
        </pc:sldMkLst>
      </pc:sldChg>
      <pc:sldChg chg="modNotesTx">
        <pc:chgData name="Bertrand Nagy" userId="b8e6d0eb-c315-4ac2-a57a-990f4117a304" providerId="ADAL" clId="{780C4F37-C22F-411C-AAAB-13D1346B199F}" dt="2024-06-07T15:37:58.179" v="5931" actId="20577"/>
        <pc:sldMkLst>
          <pc:docMk/>
          <pc:sldMk cId="443994431" sldId="2147482191"/>
        </pc:sldMkLst>
      </pc:sldChg>
      <pc:sldChg chg="modNotesTx">
        <pc:chgData name="Bertrand Nagy" userId="b8e6d0eb-c315-4ac2-a57a-990f4117a304" providerId="ADAL" clId="{780C4F37-C22F-411C-AAAB-13D1346B199F}" dt="2024-06-10T07:10:10.602" v="6734"/>
        <pc:sldMkLst>
          <pc:docMk/>
          <pc:sldMk cId="2733533565" sldId="2147482225"/>
        </pc:sldMkLst>
      </pc:sldChg>
      <pc:sldChg chg="modNotesTx">
        <pc:chgData name="Bertrand Nagy" userId="b8e6d0eb-c315-4ac2-a57a-990f4117a304" providerId="ADAL" clId="{780C4F37-C22F-411C-AAAB-13D1346B199F}" dt="2024-06-07T14:51:35.755" v="4718" actId="20577"/>
        <pc:sldMkLst>
          <pc:docMk/>
          <pc:sldMk cId="343538671" sldId="2147482234"/>
        </pc:sldMkLst>
      </pc:sldChg>
      <pc:sldChg chg="modNotesTx">
        <pc:chgData name="Bertrand Nagy" userId="b8e6d0eb-c315-4ac2-a57a-990f4117a304" providerId="ADAL" clId="{780C4F37-C22F-411C-AAAB-13D1346B199F}" dt="2024-06-07T14:52:09.465" v="4723" actId="6549"/>
        <pc:sldMkLst>
          <pc:docMk/>
          <pc:sldMk cId="1933536793" sldId="2147482235"/>
        </pc:sldMkLst>
      </pc:sldChg>
      <pc:sldChg chg="modNotesTx">
        <pc:chgData name="Bertrand Nagy" userId="b8e6d0eb-c315-4ac2-a57a-990f4117a304" providerId="ADAL" clId="{780C4F37-C22F-411C-AAAB-13D1346B199F}" dt="2024-06-07T14:58:44.350" v="4894" actId="20577"/>
        <pc:sldMkLst>
          <pc:docMk/>
          <pc:sldMk cId="1251366161" sldId="2147482236"/>
        </pc:sldMkLst>
      </pc:sldChg>
      <pc:sldChg chg="modNotesTx">
        <pc:chgData name="Bertrand Nagy" userId="b8e6d0eb-c315-4ac2-a57a-990f4117a304" providerId="ADAL" clId="{780C4F37-C22F-411C-AAAB-13D1346B199F}" dt="2024-06-07T15:08:35.584" v="4917" actId="20577"/>
        <pc:sldMkLst>
          <pc:docMk/>
          <pc:sldMk cId="2509449667" sldId="2147482237"/>
        </pc:sldMkLst>
      </pc:sldChg>
      <pc:sldChg chg="modNotesTx">
        <pc:chgData name="Bertrand Nagy" userId="b8e6d0eb-c315-4ac2-a57a-990f4117a304" providerId="ADAL" clId="{780C4F37-C22F-411C-AAAB-13D1346B199F}" dt="2024-06-10T07:07:13.825" v="6702" actId="20577"/>
        <pc:sldMkLst>
          <pc:docMk/>
          <pc:sldMk cId="462829142" sldId="2147482238"/>
        </pc:sldMkLst>
      </pc:sldChg>
      <pc:sldChg chg="modNotesTx">
        <pc:chgData name="Bertrand Nagy" userId="b8e6d0eb-c315-4ac2-a57a-990f4117a304" providerId="ADAL" clId="{780C4F37-C22F-411C-AAAB-13D1346B199F}" dt="2024-06-10T07:08:32.805" v="6711" actId="20577"/>
        <pc:sldMkLst>
          <pc:docMk/>
          <pc:sldMk cId="3088982457" sldId="2147482239"/>
        </pc:sldMkLst>
      </pc:sldChg>
      <pc:sldChg chg="modNotesTx">
        <pc:chgData name="Bertrand Nagy" userId="b8e6d0eb-c315-4ac2-a57a-990f4117a304" providerId="ADAL" clId="{780C4F37-C22F-411C-AAAB-13D1346B199F}" dt="2024-06-10T07:08:25.205" v="6709"/>
        <pc:sldMkLst>
          <pc:docMk/>
          <pc:sldMk cId="2789538352" sldId="2147482240"/>
        </pc:sldMkLst>
      </pc:sldChg>
      <pc:sldChg chg="modNotesTx">
        <pc:chgData name="Bertrand Nagy" userId="b8e6d0eb-c315-4ac2-a57a-990f4117a304" providerId="ADAL" clId="{780C4F37-C22F-411C-AAAB-13D1346B199F}" dt="2024-06-07T10:08:50.844" v="1924" actId="20577"/>
        <pc:sldMkLst>
          <pc:docMk/>
          <pc:sldMk cId="1003730303" sldId="2147482242"/>
        </pc:sldMkLst>
      </pc:sldChg>
      <pc:sldChg chg="modNotesTx">
        <pc:chgData name="Bertrand Nagy" userId="b8e6d0eb-c315-4ac2-a57a-990f4117a304" providerId="ADAL" clId="{780C4F37-C22F-411C-AAAB-13D1346B199F}" dt="2024-06-10T07:08:15.158" v="6708" actId="20577"/>
        <pc:sldMkLst>
          <pc:docMk/>
          <pc:sldMk cId="3518215588" sldId="2147482243"/>
        </pc:sldMkLst>
      </pc:sldChg>
      <pc:sldChg chg="modNotesTx">
        <pc:chgData name="Bertrand Nagy" userId="b8e6d0eb-c315-4ac2-a57a-990f4117a304" providerId="ADAL" clId="{780C4F37-C22F-411C-AAAB-13D1346B199F}" dt="2024-06-07T10:10:11.450" v="1978" actId="6549"/>
        <pc:sldMkLst>
          <pc:docMk/>
          <pc:sldMk cId="3012195040" sldId="2147482244"/>
        </pc:sldMkLst>
      </pc:sldChg>
      <pc:sldChg chg="modNotesTx">
        <pc:chgData name="Bertrand Nagy" userId="b8e6d0eb-c315-4ac2-a57a-990f4117a304" providerId="ADAL" clId="{780C4F37-C22F-411C-AAAB-13D1346B199F}" dt="2024-06-07T14:28:15.466" v="2154"/>
        <pc:sldMkLst>
          <pc:docMk/>
          <pc:sldMk cId="3918579010" sldId="2147482246"/>
        </pc:sldMkLst>
      </pc:sldChg>
      <pc:sldChg chg="modNotesTx">
        <pc:chgData name="Bertrand Nagy" userId="b8e6d0eb-c315-4ac2-a57a-990f4117a304" providerId="ADAL" clId="{780C4F37-C22F-411C-AAAB-13D1346B199F}" dt="2024-06-07T14:31:13.856" v="2197" actId="6549"/>
        <pc:sldMkLst>
          <pc:docMk/>
          <pc:sldMk cId="806237722" sldId="2147482248"/>
        </pc:sldMkLst>
      </pc:sldChg>
      <pc:sldChg chg="modNotesTx">
        <pc:chgData name="Bertrand Nagy" userId="b8e6d0eb-c315-4ac2-a57a-990f4117a304" providerId="ADAL" clId="{780C4F37-C22F-411C-AAAB-13D1346B199F}" dt="2024-06-10T07:07:46.098" v="6704" actId="20577"/>
        <pc:sldMkLst>
          <pc:docMk/>
          <pc:sldMk cId="3947056165" sldId="2147482250"/>
        </pc:sldMkLst>
      </pc:sldChg>
      <pc:sldChg chg="modNotesTx">
        <pc:chgData name="Bertrand Nagy" userId="b8e6d0eb-c315-4ac2-a57a-990f4117a304" providerId="ADAL" clId="{780C4F37-C22F-411C-AAAB-13D1346B199F}" dt="2024-06-07T14:35:55.007" v="3022" actId="20577"/>
        <pc:sldMkLst>
          <pc:docMk/>
          <pc:sldMk cId="4114396657" sldId="2147482251"/>
        </pc:sldMkLst>
      </pc:sldChg>
      <pc:sldChg chg="modNotesTx">
        <pc:chgData name="Bertrand Nagy" userId="b8e6d0eb-c315-4ac2-a57a-990f4117a304" providerId="ADAL" clId="{780C4F37-C22F-411C-AAAB-13D1346B199F}" dt="2024-06-07T14:43:45.422" v="4078" actId="20577"/>
        <pc:sldMkLst>
          <pc:docMk/>
          <pc:sldMk cId="4115681716" sldId="2147482253"/>
        </pc:sldMkLst>
      </pc:sldChg>
      <pc:sldChg chg="modNotesTx">
        <pc:chgData name="Bertrand Nagy" userId="b8e6d0eb-c315-4ac2-a57a-990f4117a304" providerId="ADAL" clId="{780C4F37-C22F-411C-AAAB-13D1346B199F}" dt="2024-06-10T07:06:47.020" v="6688" actId="6549"/>
        <pc:sldMkLst>
          <pc:docMk/>
          <pc:sldMk cId="2228144592" sldId="2147482254"/>
        </pc:sldMkLst>
      </pc:sldChg>
      <pc:sldChg chg="modNotesTx">
        <pc:chgData name="Bertrand Nagy" userId="b8e6d0eb-c315-4ac2-a57a-990f4117a304" providerId="ADAL" clId="{780C4F37-C22F-411C-AAAB-13D1346B199F}" dt="2024-06-10T07:06:16.560" v="6644" actId="20577"/>
        <pc:sldMkLst>
          <pc:docMk/>
          <pc:sldMk cId="2977233788" sldId="2147482256"/>
        </pc:sldMkLst>
      </pc:sldChg>
      <pc:sldChg chg="modNotesTx">
        <pc:chgData name="Bertrand Nagy" userId="b8e6d0eb-c315-4ac2-a57a-990f4117a304" providerId="ADAL" clId="{780C4F37-C22F-411C-AAAB-13D1346B199F}" dt="2024-06-10T07:06:23.748" v="6686" actId="20577"/>
        <pc:sldMkLst>
          <pc:docMk/>
          <pc:sldMk cId="3468385402" sldId="2147482257"/>
        </pc:sldMkLst>
      </pc:sldChg>
      <pc:sldChg chg="modNotesTx">
        <pc:chgData name="Bertrand Nagy" userId="b8e6d0eb-c315-4ac2-a57a-990f4117a304" providerId="ADAL" clId="{780C4F37-C22F-411C-AAAB-13D1346B199F}" dt="2024-06-10T07:08:04.725" v="6706"/>
        <pc:sldMkLst>
          <pc:docMk/>
          <pc:sldMk cId="1269308670" sldId="2147482286"/>
        </pc:sldMkLst>
      </pc:sldChg>
      <pc:sldChg chg="modNotesTx">
        <pc:chgData name="Bertrand Nagy" userId="b8e6d0eb-c315-4ac2-a57a-990f4117a304" providerId="ADAL" clId="{780C4F37-C22F-411C-AAAB-13D1346B199F}" dt="2024-06-10T07:07:35.314" v="6703" actId="20577"/>
        <pc:sldMkLst>
          <pc:docMk/>
          <pc:sldMk cId="477854530" sldId="2147482290"/>
        </pc:sldMkLst>
      </pc:sldChg>
      <pc:sldChg chg="modNotesTx">
        <pc:chgData name="Bertrand Nagy" userId="b8e6d0eb-c315-4ac2-a57a-990f4117a304" providerId="ADAL" clId="{780C4F37-C22F-411C-AAAB-13D1346B199F}" dt="2024-06-07T14:45:57.494" v="4339" actId="20577"/>
        <pc:sldMkLst>
          <pc:docMk/>
          <pc:sldMk cId="606851679" sldId="2147482292"/>
        </pc:sldMkLst>
      </pc:sldChg>
      <pc:sldChg chg="modNotesTx">
        <pc:chgData name="Bertrand Nagy" userId="b8e6d0eb-c315-4ac2-a57a-990f4117a304" providerId="ADAL" clId="{780C4F37-C22F-411C-AAAB-13D1346B199F}" dt="2024-06-10T06:50:34.287" v="6215"/>
        <pc:sldMkLst>
          <pc:docMk/>
          <pc:sldMk cId="1114332615" sldId="2147482302"/>
        </pc:sldMkLst>
      </pc:sldChg>
      <pc:sldChg chg="modNotesTx">
        <pc:chgData name="Bertrand Nagy" userId="b8e6d0eb-c315-4ac2-a57a-990f4117a304" providerId="ADAL" clId="{780C4F37-C22F-411C-AAAB-13D1346B199F}" dt="2024-06-10T07:08:02.195" v="6705"/>
        <pc:sldMkLst>
          <pc:docMk/>
          <pc:sldMk cId="1919111414" sldId="2147482307"/>
        </pc:sldMkLst>
      </pc:sldChg>
      <pc:sldChg chg="modNotesTx">
        <pc:chgData name="Bertrand Nagy" userId="b8e6d0eb-c315-4ac2-a57a-990f4117a304" providerId="ADAL" clId="{780C4F37-C22F-411C-AAAB-13D1346B199F}" dt="2024-06-10T07:08:50.630" v="6714" actId="20577"/>
        <pc:sldMkLst>
          <pc:docMk/>
          <pc:sldMk cId="2752578746" sldId="2147482308"/>
        </pc:sldMkLst>
      </pc:sldChg>
      <pc:sldChg chg="modNotesTx">
        <pc:chgData name="Bertrand Nagy" userId="b8e6d0eb-c315-4ac2-a57a-990f4117a304" providerId="ADAL" clId="{780C4F37-C22F-411C-AAAB-13D1346B199F}" dt="2024-06-10T07:05:27.473" v="6626" actId="6549"/>
        <pc:sldMkLst>
          <pc:docMk/>
          <pc:sldMk cId="1597136735" sldId="2147482310"/>
        </pc:sldMkLst>
      </pc:sldChg>
      <pc:sldChg chg="new del">
        <pc:chgData name="Bertrand Nagy" userId="b8e6d0eb-c315-4ac2-a57a-990f4117a304" providerId="ADAL" clId="{780C4F37-C22F-411C-AAAB-13D1346B199F}" dt="2024-06-07T14:30:59.896" v="2192" actId="680"/>
        <pc:sldMkLst>
          <pc:docMk/>
          <pc:sldMk cId="2917942281" sldId="2147482311"/>
        </pc:sldMkLst>
      </pc:sldChg>
    </pc:docChg>
  </pc:docChgLst>
  <pc:docChgLst>
    <pc:chgData name="Philippe Beraud" userId="3b1c6667-7fbc-45cf-ac7c-d346ed9edd62" providerId="ADAL" clId="{29F53C22-957C-44D2-86E6-ACB14F285405}"/>
    <pc:docChg chg="undo custSel delSld modSld modMainMaster modSection">
      <pc:chgData name="Philippe Beraud" userId="3b1c6667-7fbc-45cf-ac7c-d346ed9edd62" providerId="ADAL" clId="{29F53C22-957C-44D2-86E6-ACB14F285405}" dt="2024-07-04T10:09:57.448" v="316" actId="47"/>
      <pc:docMkLst>
        <pc:docMk/>
      </pc:docMkLst>
      <pc:sldChg chg="modNotesTx">
        <pc:chgData name="Philippe Beraud" userId="3b1c6667-7fbc-45cf-ac7c-d346ed9edd62" providerId="ADAL" clId="{29F53C22-957C-44D2-86E6-ACB14F285405}" dt="2024-06-24T10:07:22.313" v="51" actId="2711"/>
        <pc:sldMkLst>
          <pc:docMk/>
          <pc:sldMk cId="3157651580" sldId="2076136552"/>
        </pc:sldMkLst>
      </pc:sldChg>
      <pc:sldChg chg="modNotesTx">
        <pc:chgData name="Philippe Beraud" userId="3b1c6667-7fbc-45cf-ac7c-d346ed9edd62" providerId="ADAL" clId="{29F53C22-957C-44D2-86E6-ACB14F285405}" dt="2024-06-24T10:08:25.254" v="63" actId="2711"/>
        <pc:sldMkLst>
          <pc:docMk/>
          <pc:sldMk cId="4104276124" sldId="2147481164"/>
        </pc:sldMkLst>
      </pc:sldChg>
      <pc:sldChg chg="modNotesTx">
        <pc:chgData name="Philippe Beraud" userId="3b1c6667-7fbc-45cf-ac7c-d346ed9edd62" providerId="ADAL" clId="{29F53C22-957C-44D2-86E6-ACB14F285405}" dt="2024-06-24T11:54:03.270" v="237" actId="27107"/>
        <pc:sldMkLst>
          <pc:docMk/>
          <pc:sldMk cId="107800168" sldId="2147481167"/>
        </pc:sldMkLst>
      </pc:sldChg>
      <pc:sldChg chg="addSp delSp modSp mod modAnim modNotesTx">
        <pc:chgData name="Philippe Beraud" userId="3b1c6667-7fbc-45cf-ac7c-d346ed9edd62" providerId="ADAL" clId="{29F53C22-957C-44D2-86E6-ACB14F285405}" dt="2024-06-24T11:57:55.124" v="273" actId="1076"/>
        <pc:sldMkLst>
          <pc:docMk/>
          <pc:sldMk cId="1523088500" sldId="2147481194"/>
        </pc:sldMkLst>
        <pc:spChg chg="del">
          <ac:chgData name="Philippe Beraud" userId="3b1c6667-7fbc-45cf-ac7c-d346ed9edd62" providerId="ADAL" clId="{29F53C22-957C-44D2-86E6-ACB14F285405}" dt="2024-06-24T11:57:21.163" v="268" actId="478"/>
          <ac:spMkLst>
            <pc:docMk/>
            <pc:sldMk cId="1523088500" sldId="2147481194"/>
            <ac:spMk id="11" creationId="{9B60F220-06C4-EC11-C5F2-6C790DBDC57D}"/>
          </ac:spMkLst>
        </pc:spChg>
        <pc:spChg chg="mod">
          <ac:chgData name="Philippe Beraud" userId="3b1c6667-7fbc-45cf-ac7c-d346ed9edd62" providerId="ADAL" clId="{29F53C22-957C-44D2-86E6-ACB14F285405}" dt="2024-06-24T11:57:48.724" v="272" actId="108"/>
          <ac:spMkLst>
            <pc:docMk/>
            <pc:sldMk cId="1523088500" sldId="2147481194"/>
            <ac:spMk id="33" creationId="{475DC8F6-6D4B-D9D4-80E1-942043AB699D}"/>
          </ac:spMkLst>
        </pc:spChg>
        <pc:picChg chg="add mod">
          <ac:chgData name="Philippe Beraud" userId="3b1c6667-7fbc-45cf-ac7c-d346ed9edd62" providerId="ADAL" clId="{29F53C22-957C-44D2-86E6-ACB14F285405}" dt="2024-06-24T11:57:55.124" v="273" actId="1076"/>
          <ac:picMkLst>
            <pc:docMk/>
            <pc:sldMk cId="1523088500" sldId="2147481194"/>
            <ac:picMk id="2" creationId="{5F4F4C77-35CF-2AFC-EC2A-053D7DC1D5AF}"/>
          </ac:picMkLst>
        </pc:picChg>
        <pc:picChg chg="del">
          <ac:chgData name="Philippe Beraud" userId="3b1c6667-7fbc-45cf-ac7c-d346ed9edd62" providerId="ADAL" clId="{29F53C22-957C-44D2-86E6-ACB14F285405}" dt="2024-06-24T11:57:21.163" v="268" actId="478"/>
          <ac:picMkLst>
            <pc:docMk/>
            <pc:sldMk cId="1523088500" sldId="2147481194"/>
            <ac:picMk id="13" creationId="{8BD9A575-7324-C459-0AC9-EAB940A9FDB0}"/>
          </ac:picMkLst>
        </pc:picChg>
      </pc:sldChg>
      <pc:sldChg chg="modSp mod modNotesTx">
        <pc:chgData name="Philippe Beraud" userId="3b1c6667-7fbc-45cf-ac7c-d346ed9edd62" providerId="ADAL" clId="{29F53C22-957C-44D2-86E6-ACB14F285405}" dt="2024-06-24T11:58:23.488" v="294" actId="20577"/>
        <pc:sldMkLst>
          <pc:docMk/>
          <pc:sldMk cId="3966871117" sldId="2147481198"/>
        </pc:sldMkLst>
        <pc:spChg chg="mod">
          <ac:chgData name="Philippe Beraud" userId="3b1c6667-7fbc-45cf-ac7c-d346ed9edd62" providerId="ADAL" clId="{29F53C22-957C-44D2-86E6-ACB14F285405}" dt="2024-06-24T11:58:23.488" v="294" actId="20577"/>
          <ac:spMkLst>
            <pc:docMk/>
            <pc:sldMk cId="3966871117" sldId="2147481198"/>
            <ac:spMk id="7" creationId="{BE81A98B-73C3-3CA9-4276-77329A2C0858}"/>
          </ac:spMkLst>
        </pc:spChg>
      </pc:sldChg>
      <pc:sldChg chg="modNotesTx">
        <pc:chgData name="Philippe Beraud" userId="3b1c6667-7fbc-45cf-ac7c-d346ed9edd62" providerId="ADAL" clId="{29F53C22-957C-44D2-86E6-ACB14F285405}" dt="2024-06-24T10:07:52.923" v="56" actId="2711"/>
        <pc:sldMkLst>
          <pc:docMk/>
          <pc:sldMk cId="3433216236" sldId="2147481214"/>
        </pc:sldMkLst>
      </pc:sldChg>
      <pc:sldChg chg="modNotesTx">
        <pc:chgData name="Philippe Beraud" userId="3b1c6667-7fbc-45cf-ac7c-d346ed9edd62" providerId="ADAL" clId="{29F53C22-957C-44D2-86E6-ACB14F285405}" dt="2024-06-24T11:49:54.933" v="191" actId="790"/>
        <pc:sldMkLst>
          <pc:docMk/>
          <pc:sldMk cId="3857653441" sldId="2147481218"/>
        </pc:sldMkLst>
      </pc:sldChg>
      <pc:sldChg chg="modNotesTx">
        <pc:chgData name="Philippe Beraud" userId="3b1c6667-7fbc-45cf-ac7c-d346ed9edd62" providerId="ADAL" clId="{29F53C22-957C-44D2-86E6-ACB14F285405}" dt="2024-06-24T11:52:41.952" v="222" actId="20577"/>
        <pc:sldMkLst>
          <pc:docMk/>
          <pc:sldMk cId="1547338022" sldId="2147481219"/>
        </pc:sldMkLst>
      </pc:sldChg>
      <pc:sldChg chg="modSp mod modNotesTx">
        <pc:chgData name="Philippe Beraud" userId="3b1c6667-7fbc-45cf-ac7c-d346ed9edd62" providerId="ADAL" clId="{29F53C22-957C-44D2-86E6-ACB14F285405}" dt="2024-06-24T11:53:39.706" v="232" actId="403"/>
        <pc:sldMkLst>
          <pc:docMk/>
          <pc:sldMk cId="2214099533" sldId="2147481227"/>
        </pc:sldMkLst>
        <pc:spChg chg="mod">
          <ac:chgData name="Philippe Beraud" userId="3b1c6667-7fbc-45cf-ac7c-d346ed9edd62" providerId="ADAL" clId="{29F53C22-957C-44D2-86E6-ACB14F285405}" dt="2024-06-24T11:53:39.706" v="232" actId="403"/>
          <ac:spMkLst>
            <pc:docMk/>
            <pc:sldMk cId="2214099533" sldId="2147481227"/>
            <ac:spMk id="2" creationId="{B303497C-8766-16DB-E33C-1602C9294D96}"/>
          </ac:spMkLst>
        </pc:spChg>
        <pc:spChg chg="mod">
          <ac:chgData name="Philippe Beraud" userId="3b1c6667-7fbc-45cf-ac7c-d346ed9edd62" providerId="ADAL" clId="{29F53C22-957C-44D2-86E6-ACB14F285405}" dt="2024-06-24T11:50:36.753" v="195" actId="1076"/>
          <ac:spMkLst>
            <pc:docMk/>
            <pc:sldMk cId="2214099533" sldId="2147481227"/>
            <ac:spMk id="3" creationId="{C1CD58EB-325D-548D-7A40-702BDF9534CD}"/>
          </ac:spMkLst>
        </pc:spChg>
        <pc:spChg chg="mod">
          <ac:chgData name="Philippe Beraud" userId="3b1c6667-7fbc-45cf-ac7c-d346ed9edd62" providerId="ADAL" clId="{29F53C22-957C-44D2-86E6-ACB14F285405}" dt="2024-06-24T11:50:36.753" v="195" actId="1076"/>
          <ac:spMkLst>
            <pc:docMk/>
            <pc:sldMk cId="2214099533" sldId="2147481227"/>
            <ac:spMk id="18" creationId="{AE6D976B-6777-B8B1-1A84-3E12D216F133}"/>
          </ac:spMkLst>
        </pc:spChg>
        <pc:spChg chg="mod">
          <ac:chgData name="Philippe Beraud" userId="3b1c6667-7fbc-45cf-ac7c-d346ed9edd62" providerId="ADAL" clId="{29F53C22-957C-44D2-86E6-ACB14F285405}" dt="2024-06-24T11:50:36.753" v="195" actId="1076"/>
          <ac:spMkLst>
            <pc:docMk/>
            <pc:sldMk cId="2214099533" sldId="2147481227"/>
            <ac:spMk id="21" creationId="{D8045B60-EE85-931E-006E-EB8BBB99C63C}"/>
          </ac:spMkLst>
        </pc:spChg>
        <pc:spChg chg="mod">
          <ac:chgData name="Philippe Beraud" userId="3b1c6667-7fbc-45cf-ac7c-d346ed9edd62" providerId="ADAL" clId="{29F53C22-957C-44D2-86E6-ACB14F285405}" dt="2024-06-24T11:50:36.753" v="195" actId="1076"/>
          <ac:spMkLst>
            <pc:docMk/>
            <pc:sldMk cId="2214099533" sldId="2147481227"/>
            <ac:spMk id="22" creationId="{3E47852F-7D19-F775-2F7F-C8219C8FA6AB}"/>
          </ac:spMkLst>
        </pc:spChg>
        <pc:spChg chg="mod">
          <ac:chgData name="Philippe Beraud" userId="3b1c6667-7fbc-45cf-ac7c-d346ed9edd62" providerId="ADAL" clId="{29F53C22-957C-44D2-86E6-ACB14F285405}" dt="2024-06-24T11:50:36.753" v="195" actId="1076"/>
          <ac:spMkLst>
            <pc:docMk/>
            <pc:sldMk cId="2214099533" sldId="2147481227"/>
            <ac:spMk id="24" creationId="{D454C94A-C29F-7D8A-FB2B-D8140BB16AA4}"/>
          </ac:spMkLst>
        </pc:spChg>
      </pc:sldChg>
      <pc:sldChg chg="modNotesTx">
        <pc:chgData name="Philippe Beraud" userId="3b1c6667-7fbc-45cf-ac7c-d346ed9edd62" providerId="ADAL" clId="{29F53C22-957C-44D2-86E6-ACB14F285405}" dt="2024-06-24T10:08:33.312" v="65" actId="2711"/>
        <pc:sldMkLst>
          <pc:docMk/>
          <pc:sldMk cId="83784341" sldId="2147482149"/>
        </pc:sldMkLst>
      </pc:sldChg>
      <pc:sldChg chg="modNotesTx">
        <pc:chgData name="Philippe Beraud" userId="3b1c6667-7fbc-45cf-ac7c-d346ed9edd62" providerId="ADAL" clId="{29F53C22-957C-44D2-86E6-ACB14F285405}" dt="2024-06-24T10:08:52.273" v="69" actId="2711"/>
        <pc:sldMkLst>
          <pc:docMk/>
          <pc:sldMk cId="740181542" sldId="2147482150"/>
        </pc:sldMkLst>
      </pc:sldChg>
      <pc:sldChg chg="modSp mod">
        <pc:chgData name="Philippe Beraud" userId="3b1c6667-7fbc-45cf-ac7c-d346ed9edd62" providerId="ADAL" clId="{29F53C22-957C-44D2-86E6-ACB14F285405}" dt="2024-06-27T13:21:27.406" v="310" actId="20577"/>
        <pc:sldMkLst>
          <pc:docMk/>
          <pc:sldMk cId="2672061416" sldId="2147482168"/>
        </pc:sldMkLst>
        <pc:spChg chg="mod">
          <ac:chgData name="Philippe Beraud" userId="3b1c6667-7fbc-45cf-ac7c-d346ed9edd62" providerId="ADAL" clId="{29F53C22-957C-44D2-86E6-ACB14F285405}" dt="2024-06-27T13:21:27.406" v="310" actId="20577"/>
          <ac:spMkLst>
            <pc:docMk/>
            <pc:sldMk cId="2672061416" sldId="2147482168"/>
            <ac:spMk id="2" creationId="{D1FADB4E-373E-E570-3A0B-3D4E1F2497E1}"/>
          </ac:spMkLst>
        </pc:spChg>
      </pc:sldChg>
      <pc:sldChg chg="modNotesTx">
        <pc:chgData name="Philippe Beraud" userId="3b1c6667-7fbc-45cf-ac7c-d346ed9edd62" providerId="ADAL" clId="{29F53C22-957C-44D2-86E6-ACB14F285405}" dt="2024-06-24T10:07:35.250" v="53" actId="2711"/>
        <pc:sldMkLst>
          <pc:docMk/>
          <pc:sldMk cId="2357003399" sldId="2147482178"/>
        </pc:sldMkLst>
      </pc:sldChg>
      <pc:sldChg chg="modNotesTx">
        <pc:chgData name="Philippe Beraud" userId="3b1c6667-7fbc-45cf-ac7c-d346ed9edd62" providerId="ADAL" clId="{29F53C22-957C-44D2-86E6-ACB14F285405}" dt="2024-06-24T10:14:04.322" v="127" actId="2711"/>
        <pc:sldMkLst>
          <pc:docMk/>
          <pc:sldMk cId="769473186" sldId="2147482179"/>
        </pc:sldMkLst>
      </pc:sldChg>
      <pc:sldChg chg="modNotesTx">
        <pc:chgData name="Philippe Beraud" userId="3b1c6667-7fbc-45cf-ac7c-d346ed9edd62" providerId="ADAL" clId="{29F53C22-957C-44D2-86E6-ACB14F285405}" dt="2024-06-24T11:50:17.102" v="194" actId="20577"/>
        <pc:sldMkLst>
          <pc:docMk/>
          <pc:sldMk cId="2826023215" sldId="2147482183"/>
        </pc:sldMkLst>
      </pc:sldChg>
      <pc:sldChg chg="modNotesTx">
        <pc:chgData name="Philippe Beraud" userId="3b1c6667-7fbc-45cf-ac7c-d346ed9edd62" providerId="ADAL" clId="{29F53C22-957C-44D2-86E6-ACB14F285405}" dt="2024-06-24T10:08:38.234" v="66" actId="2711"/>
        <pc:sldMkLst>
          <pc:docMk/>
          <pc:sldMk cId="1169707928" sldId="2147482184"/>
        </pc:sldMkLst>
      </pc:sldChg>
      <pc:sldChg chg="modNotesTx">
        <pc:chgData name="Philippe Beraud" userId="3b1c6667-7fbc-45cf-ac7c-d346ed9edd62" providerId="ADAL" clId="{29F53C22-957C-44D2-86E6-ACB14F285405}" dt="2024-06-24T10:13:41.119" v="123" actId="2711"/>
        <pc:sldMkLst>
          <pc:docMk/>
          <pc:sldMk cId="443994431" sldId="2147482191"/>
        </pc:sldMkLst>
      </pc:sldChg>
      <pc:sldChg chg="modSp mod modNotesTx">
        <pc:chgData name="Philippe Beraud" userId="3b1c6667-7fbc-45cf-ac7c-d346ed9edd62" providerId="ADAL" clId="{29F53C22-957C-44D2-86E6-ACB14F285405}" dt="2024-06-27T10:26:59.746" v="299" actId="1076"/>
        <pc:sldMkLst>
          <pc:docMk/>
          <pc:sldMk cId="2733533565" sldId="2147482225"/>
        </pc:sldMkLst>
        <pc:spChg chg="mod">
          <ac:chgData name="Philippe Beraud" userId="3b1c6667-7fbc-45cf-ac7c-d346ed9edd62" providerId="ADAL" clId="{29F53C22-957C-44D2-86E6-ACB14F285405}" dt="2024-06-27T10:26:59.746" v="299" actId="1076"/>
          <ac:spMkLst>
            <pc:docMk/>
            <pc:sldMk cId="2733533565" sldId="2147482225"/>
            <ac:spMk id="65" creationId="{BE6CD5A8-3563-BB28-131E-8788EF343BD3}"/>
          </ac:spMkLst>
        </pc:spChg>
      </pc:sldChg>
      <pc:sldChg chg="modNotesTx">
        <pc:chgData name="Philippe Beraud" userId="3b1c6667-7fbc-45cf-ac7c-d346ed9edd62" providerId="ADAL" clId="{29F53C22-957C-44D2-86E6-ACB14F285405}" dt="2024-06-24T10:05:02.788" v="29"/>
        <pc:sldMkLst>
          <pc:docMk/>
          <pc:sldMk cId="343538671" sldId="2147482234"/>
        </pc:sldMkLst>
      </pc:sldChg>
      <pc:sldChg chg="modNotesTx">
        <pc:chgData name="Philippe Beraud" userId="3b1c6667-7fbc-45cf-ac7c-d346ed9edd62" providerId="ADAL" clId="{29F53C22-957C-44D2-86E6-ACB14F285405}" dt="2024-06-24T10:13:07.850" v="116" actId="20577"/>
        <pc:sldMkLst>
          <pc:docMk/>
          <pc:sldMk cId="1933536793" sldId="2147482235"/>
        </pc:sldMkLst>
      </pc:sldChg>
      <pc:sldChg chg="modNotesTx">
        <pc:chgData name="Philippe Beraud" userId="3b1c6667-7fbc-45cf-ac7c-d346ed9edd62" providerId="ADAL" clId="{29F53C22-957C-44D2-86E6-ACB14F285405}" dt="2024-06-24T10:13:13.230" v="117" actId="2711"/>
        <pc:sldMkLst>
          <pc:docMk/>
          <pc:sldMk cId="1251366161" sldId="2147482236"/>
        </pc:sldMkLst>
      </pc:sldChg>
      <pc:sldChg chg="modNotesTx">
        <pc:chgData name="Philippe Beraud" userId="3b1c6667-7fbc-45cf-ac7c-d346ed9edd62" providerId="ADAL" clId="{29F53C22-957C-44D2-86E6-ACB14F285405}" dt="2024-06-24T10:13:17.223" v="118" actId="2711"/>
        <pc:sldMkLst>
          <pc:docMk/>
          <pc:sldMk cId="2509449667" sldId="2147482237"/>
        </pc:sldMkLst>
      </pc:sldChg>
      <pc:sldChg chg="modSp modNotesTx">
        <pc:chgData name="Philippe Beraud" userId="3b1c6667-7fbc-45cf-ac7c-d346ed9edd62" providerId="ADAL" clId="{29F53C22-957C-44D2-86E6-ACB14F285405}" dt="2024-06-24T11:56:48.460" v="263" actId="20577"/>
        <pc:sldMkLst>
          <pc:docMk/>
          <pc:sldMk cId="462829142" sldId="2147482238"/>
        </pc:sldMkLst>
        <pc:spChg chg="mod">
          <ac:chgData name="Philippe Beraud" userId="3b1c6667-7fbc-45cf-ac7c-d346ed9edd62" providerId="ADAL" clId="{29F53C22-957C-44D2-86E6-ACB14F285405}" dt="2024-06-24T11:56:34.440" v="259" actId="20577"/>
          <ac:spMkLst>
            <pc:docMk/>
            <pc:sldMk cId="462829142" sldId="2147482238"/>
            <ac:spMk id="8" creationId="{4107F52A-9E30-3384-B250-C36288D4D4BC}"/>
          </ac:spMkLst>
        </pc:spChg>
      </pc:sldChg>
      <pc:sldChg chg="modNotesTx">
        <pc:chgData name="Philippe Beraud" userId="3b1c6667-7fbc-45cf-ac7c-d346ed9edd62" providerId="ADAL" clId="{29F53C22-957C-44D2-86E6-ACB14F285405}" dt="2024-06-24T10:08:56.932" v="70" actId="2711"/>
        <pc:sldMkLst>
          <pc:docMk/>
          <pc:sldMk cId="3088982457" sldId="2147482239"/>
        </pc:sldMkLst>
      </pc:sldChg>
      <pc:sldChg chg="modNotesTx">
        <pc:chgData name="Philippe Beraud" userId="3b1c6667-7fbc-45cf-ac7c-d346ed9edd62" providerId="ADAL" clId="{29F53C22-957C-44D2-86E6-ACB14F285405}" dt="2024-06-24T10:09:00.993" v="71" actId="2711"/>
        <pc:sldMkLst>
          <pc:docMk/>
          <pc:sldMk cId="2789538352" sldId="2147482240"/>
        </pc:sldMkLst>
      </pc:sldChg>
      <pc:sldChg chg="modNotesTx">
        <pc:chgData name="Philippe Beraud" userId="3b1c6667-7fbc-45cf-ac7c-d346ed9edd62" providerId="ADAL" clId="{29F53C22-957C-44D2-86E6-ACB14F285405}" dt="2024-06-24T10:09:06.535" v="72" actId="2711"/>
        <pc:sldMkLst>
          <pc:docMk/>
          <pc:sldMk cId="1003730303" sldId="2147482242"/>
        </pc:sldMkLst>
      </pc:sldChg>
      <pc:sldChg chg="modNotesTx">
        <pc:chgData name="Philippe Beraud" userId="3b1c6667-7fbc-45cf-ac7c-d346ed9edd62" providerId="ADAL" clId="{29F53C22-957C-44D2-86E6-ACB14F285405}" dt="2024-06-24T10:09:10.758" v="73" actId="2711"/>
        <pc:sldMkLst>
          <pc:docMk/>
          <pc:sldMk cId="3518215588" sldId="2147482243"/>
        </pc:sldMkLst>
      </pc:sldChg>
      <pc:sldChg chg="modNotesTx">
        <pc:chgData name="Philippe Beraud" userId="3b1c6667-7fbc-45cf-ac7c-d346ed9edd62" providerId="ADAL" clId="{29F53C22-957C-44D2-86E6-ACB14F285405}" dt="2024-06-24T10:09:19.106" v="74" actId="2711"/>
        <pc:sldMkLst>
          <pc:docMk/>
          <pc:sldMk cId="3918579010" sldId="2147482246"/>
        </pc:sldMkLst>
      </pc:sldChg>
      <pc:sldChg chg="modNotesTx">
        <pc:chgData name="Philippe Beraud" userId="3b1c6667-7fbc-45cf-ac7c-d346ed9edd62" providerId="ADAL" clId="{29F53C22-957C-44D2-86E6-ACB14F285405}" dt="2024-06-24T10:10:00.096" v="82" actId="2711"/>
        <pc:sldMkLst>
          <pc:docMk/>
          <pc:sldMk cId="3947056165" sldId="2147482250"/>
        </pc:sldMkLst>
      </pc:sldChg>
      <pc:sldChg chg="modNotesTx">
        <pc:chgData name="Philippe Beraud" userId="3b1c6667-7fbc-45cf-ac7c-d346ed9edd62" providerId="ADAL" clId="{29F53C22-957C-44D2-86E6-ACB14F285405}" dt="2024-06-24T10:10:26.520" v="91" actId="20577"/>
        <pc:sldMkLst>
          <pc:docMk/>
          <pc:sldMk cId="4114396657" sldId="2147482251"/>
        </pc:sldMkLst>
      </pc:sldChg>
      <pc:sldChg chg="modNotesTx">
        <pc:chgData name="Philippe Beraud" userId="3b1c6667-7fbc-45cf-ac7c-d346ed9edd62" providerId="ADAL" clId="{29F53C22-957C-44D2-86E6-ACB14F285405}" dt="2024-06-24T10:12:33.633" v="105" actId="313"/>
        <pc:sldMkLst>
          <pc:docMk/>
          <pc:sldMk cId="4115681716" sldId="2147482253"/>
        </pc:sldMkLst>
      </pc:sldChg>
      <pc:sldChg chg="modNotesTx">
        <pc:chgData name="Philippe Beraud" userId="3b1c6667-7fbc-45cf-ac7c-d346ed9edd62" providerId="ADAL" clId="{29F53C22-957C-44D2-86E6-ACB14F285405}" dt="2024-06-24T11:57:07.646" v="267" actId="20577"/>
        <pc:sldMkLst>
          <pc:docMk/>
          <pc:sldMk cId="2228144592" sldId="2147482254"/>
        </pc:sldMkLst>
      </pc:sldChg>
      <pc:sldChg chg="del modNotesTx">
        <pc:chgData name="Philippe Beraud" userId="3b1c6667-7fbc-45cf-ac7c-d346ed9edd62" providerId="ADAL" clId="{29F53C22-957C-44D2-86E6-ACB14F285405}" dt="2024-07-04T10:04:33.592" v="312" actId="47"/>
        <pc:sldMkLst>
          <pc:docMk/>
          <pc:sldMk cId="2977233788" sldId="2147482256"/>
        </pc:sldMkLst>
      </pc:sldChg>
      <pc:sldChg chg="del modNotesTx">
        <pc:chgData name="Philippe Beraud" userId="3b1c6667-7fbc-45cf-ac7c-d346ed9edd62" providerId="ADAL" clId="{29F53C22-957C-44D2-86E6-ACB14F285405}" dt="2024-07-04T10:04:34.543" v="313" actId="47"/>
        <pc:sldMkLst>
          <pc:docMk/>
          <pc:sldMk cId="3468385402" sldId="2147482257"/>
        </pc:sldMkLst>
      </pc:sldChg>
      <pc:sldChg chg="del">
        <pc:chgData name="Philippe Beraud" userId="3b1c6667-7fbc-45cf-ac7c-d346ed9edd62" providerId="ADAL" clId="{29F53C22-957C-44D2-86E6-ACB14F285405}" dt="2024-07-04T10:09:52.571" v="314" actId="47"/>
        <pc:sldMkLst>
          <pc:docMk/>
          <pc:sldMk cId="1968934557" sldId="2147482279"/>
        </pc:sldMkLst>
      </pc:sldChg>
      <pc:sldChg chg="modSp mod modNotesTx">
        <pc:chgData name="Philippe Beraud" userId="3b1c6667-7fbc-45cf-ac7c-d346ed9edd62" providerId="ADAL" clId="{29F53C22-957C-44D2-86E6-ACB14F285405}" dt="2024-06-24T11:54:58.013" v="254" actId="20577"/>
        <pc:sldMkLst>
          <pc:docMk/>
          <pc:sldMk cId="1269308670" sldId="2147482286"/>
        </pc:sldMkLst>
        <pc:spChg chg="mod">
          <ac:chgData name="Philippe Beraud" userId="3b1c6667-7fbc-45cf-ac7c-d346ed9edd62" providerId="ADAL" clId="{29F53C22-957C-44D2-86E6-ACB14F285405}" dt="2024-06-24T11:54:42.204" v="238" actId="790"/>
          <ac:spMkLst>
            <pc:docMk/>
            <pc:sldMk cId="1269308670" sldId="2147482286"/>
            <ac:spMk id="13" creationId="{194484CE-C624-9E35-3498-B5E4904C10BB}"/>
          </ac:spMkLst>
        </pc:spChg>
      </pc:sldChg>
      <pc:sldChg chg="del modNotesTx">
        <pc:chgData name="Philippe Beraud" userId="3b1c6667-7fbc-45cf-ac7c-d346ed9edd62" providerId="ADAL" clId="{29F53C22-957C-44D2-86E6-ACB14F285405}" dt="2024-07-04T10:09:55.954" v="315" actId="47"/>
        <pc:sldMkLst>
          <pc:docMk/>
          <pc:sldMk cId="477854530" sldId="2147482290"/>
        </pc:sldMkLst>
      </pc:sldChg>
      <pc:sldChg chg="del modNotesTx">
        <pc:chgData name="Philippe Beraud" userId="3b1c6667-7fbc-45cf-ac7c-d346ed9edd62" providerId="ADAL" clId="{29F53C22-957C-44D2-86E6-ACB14F285405}" dt="2024-07-04T10:09:57.448" v="316" actId="47"/>
        <pc:sldMkLst>
          <pc:docMk/>
          <pc:sldMk cId="606851679" sldId="2147482292"/>
        </pc:sldMkLst>
      </pc:sldChg>
      <pc:sldChg chg="del modNotesTx">
        <pc:chgData name="Philippe Beraud" userId="3b1c6667-7fbc-45cf-ac7c-d346ed9edd62" providerId="ADAL" clId="{29F53C22-957C-44D2-86E6-ACB14F285405}" dt="2024-07-04T10:04:27.862" v="311" actId="47"/>
        <pc:sldMkLst>
          <pc:docMk/>
          <pc:sldMk cId="1114332615" sldId="2147482302"/>
        </pc:sldMkLst>
      </pc:sldChg>
      <pc:sldChg chg="modSp mod modNotesTx">
        <pc:chgData name="Philippe Beraud" userId="3b1c6667-7fbc-45cf-ac7c-d346ed9edd62" providerId="ADAL" clId="{29F53C22-957C-44D2-86E6-ACB14F285405}" dt="2024-06-24T11:55:34.236" v="258" actId="790"/>
        <pc:sldMkLst>
          <pc:docMk/>
          <pc:sldMk cId="1919111414" sldId="2147482307"/>
        </pc:sldMkLst>
        <pc:spChg chg="mod">
          <ac:chgData name="Philippe Beraud" userId="3b1c6667-7fbc-45cf-ac7c-d346ed9edd62" providerId="ADAL" clId="{29F53C22-957C-44D2-86E6-ACB14F285405}" dt="2024-06-24T11:55:27.483" v="257" actId="313"/>
          <ac:spMkLst>
            <pc:docMk/>
            <pc:sldMk cId="1919111414" sldId="2147482307"/>
            <ac:spMk id="3" creationId="{FD6B189B-F523-F6B1-1411-A5D9EE299B84}"/>
          </ac:spMkLst>
        </pc:spChg>
        <pc:spChg chg="mod">
          <ac:chgData name="Philippe Beraud" userId="3b1c6667-7fbc-45cf-ac7c-d346ed9edd62" providerId="ADAL" clId="{29F53C22-957C-44D2-86E6-ACB14F285405}" dt="2024-06-24T11:55:34.236" v="258" actId="790"/>
          <ac:spMkLst>
            <pc:docMk/>
            <pc:sldMk cId="1919111414" sldId="2147482307"/>
            <ac:spMk id="4" creationId="{61299F90-2B4B-9B06-7E9E-4377AE5610DB}"/>
          </ac:spMkLst>
        </pc:spChg>
        <pc:spChg chg="mod">
          <ac:chgData name="Philippe Beraud" userId="3b1c6667-7fbc-45cf-ac7c-d346ed9edd62" providerId="ADAL" clId="{29F53C22-957C-44D2-86E6-ACB14F285405}" dt="2024-06-24T11:55:11.921" v="256" actId="790"/>
          <ac:spMkLst>
            <pc:docMk/>
            <pc:sldMk cId="1919111414" sldId="2147482307"/>
            <ac:spMk id="7" creationId="{1CD2F136-48F5-3F51-79BD-AF3E41110170}"/>
          </ac:spMkLst>
        </pc:spChg>
      </pc:sldChg>
      <pc:sldChg chg="modNotesTx">
        <pc:chgData name="Philippe Beraud" userId="3b1c6667-7fbc-45cf-ac7c-d346ed9edd62" providerId="ADAL" clId="{29F53C22-957C-44D2-86E6-ACB14F285405}" dt="2024-06-24T10:08:43.201" v="67" actId="2711"/>
        <pc:sldMkLst>
          <pc:docMk/>
          <pc:sldMk cId="2752578746" sldId="2147482308"/>
        </pc:sldMkLst>
      </pc:sldChg>
      <pc:sldChg chg="modNotesTx">
        <pc:chgData name="Philippe Beraud" userId="3b1c6667-7fbc-45cf-ac7c-d346ed9edd62" providerId="ADAL" clId="{29F53C22-957C-44D2-86E6-ACB14F285405}" dt="2024-06-24T10:06:20.276" v="45"/>
        <pc:sldMkLst>
          <pc:docMk/>
          <pc:sldMk cId="1597136735" sldId="2147482310"/>
        </pc:sldMkLst>
      </pc:sldChg>
      <pc:sldMasterChg chg="modSldLayout">
        <pc:chgData name="Philippe Beraud" userId="3b1c6667-7fbc-45cf-ac7c-d346ed9edd62" providerId="ADAL" clId="{29F53C22-957C-44D2-86E6-ACB14F285405}" dt="2024-06-27T10:24:30.433" v="297"/>
        <pc:sldMasterMkLst>
          <pc:docMk/>
          <pc:sldMasterMk cId="1430101806" sldId="2147486344"/>
        </pc:sldMasterMkLst>
        <pc:sldLayoutChg chg="modSp mod">
          <pc:chgData name="Philippe Beraud" userId="3b1c6667-7fbc-45cf-ac7c-d346ed9edd62" providerId="ADAL" clId="{29F53C22-957C-44D2-86E6-ACB14F285405}" dt="2024-06-27T10:24:30.433" v="297"/>
          <pc:sldLayoutMkLst>
            <pc:docMk/>
            <pc:sldMasterMk cId="1430101806" sldId="2147486344"/>
            <pc:sldLayoutMk cId="1559707726" sldId="2147486410"/>
          </pc:sldLayoutMkLst>
          <pc:spChg chg="mod">
            <ac:chgData name="Philippe Beraud" userId="3b1c6667-7fbc-45cf-ac7c-d346ed9edd62" providerId="ADAL" clId="{29F53C22-957C-44D2-86E6-ACB14F285405}" dt="2024-06-27T10:24:30.433" v="297"/>
            <ac:spMkLst>
              <pc:docMk/>
              <pc:sldMasterMk cId="1430101806" sldId="2147486344"/>
              <pc:sldLayoutMk cId="1559707726" sldId="2147486410"/>
              <ac:spMk id="7" creationId="{D2B0579E-E1A2-A7D2-699B-A23C505A605A}"/>
            </ac:spMkLst>
          </pc:spChg>
        </pc:sldLayoutChg>
      </pc:sldMasterChg>
    </pc:docChg>
  </pc:docChgLst>
  <pc:docChgLst>
    <pc:chgData name="Philippe Beraud" userId="3b1c6667-7fbc-45cf-ac7c-d346ed9edd62" providerId="ADAL" clId="{1B3FC32B-9A6F-43D6-8DAE-5987783C695A}"/>
    <pc:docChg chg="undo custSel addSld delSld modSld sldOrd delSection modSection">
      <pc:chgData name="Philippe Beraud" userId="3b1c6667-7fbc-45cf-ac7c-d346ed9edd62" providerId="ADAL" clId="{1B3FC32B-9A6F-43D6-8DAE-5987783C695A}" dt="2024-09-10T12:30:59.632" v="348" actId="478"/>
      <pc:docMkLst>
        <pc:docMk/>
      </pc:docMkLst>
      <pc:sldChg chg="add del">
        <pc:chgData name="Philippe Beraud" userId="3b1c6667-7fbc-45cf-ac7c-d346ed9edd62" providerId="ADAL" clId="{1B3FC32B-9A6F-43D6-8DAE-5987783C695A}" dt="2024-09-10T11:12:26.426" v="33" actId="47"/>
        <pc:sldMkLst>
          <pc:docMk/>
          <pc:sldMk cId="3254476737" sldId="296"/>
        </pc:sldMkLst>
      </pc:sldChg>
      <pc:sldChg chg="add del">
        <pc:chgData name="Philippe Beraud" userId="3b1c6667-7fbc-45cf-ac7c-d346ed9edd62" providerId="ADAL" clId="{1B3FC32B-9A6F-43D6-8DAE-5987783C695A}" dt="2024-09-10T11:12:26.426" v="33" actId="47"/>
        <pc:sldMkLst>
          <pc:docMk/>
          <pc:sldMk cId="755873235" sldId="297"/>
        </pc:sldMkLst>
      </pc:sldChg>
      <pc:sldChg chg="add del">
        <pc:chgData name="Philippe Beraud" userId="3b1c6667-7fbc-45cf-ac7c-d346ed9edd62" providerId="ADAL" clId="{1B3FC32B-9A6F-43D6-8DAE-5987783C695A}" dt="2024-09-10T11:12:26.426" v="33" actId="47"/>
        <pc:sldMkLst>
          <pc:docMk/>
          <pc:sldMk cId="156909647" sldId="298"/>
        </pc:sldMkLst>
      </pc:sldChg>
      <pc:sldChg chg="add del">
        <pc:chgData name="Philippe Beraud" userId="3b1c6667-7fbc-45cf-ac7c-d346ed9edd62" providerId="ADAL" clId="{1B3FC32B-9A6F-43D6-8DAE-5987783C695A}" dt="2024-09-10T11:12:26.426" v="33" actId="47"/>
        <pc:sldMkLst>
          <pc:docMk/>
          <pc:sldMk cId="849224571" sldId="299"/>
        </pc:sldMkLst>
      </pc:sldChg>
      <pc:sldChg chg="add del">
        <pc:chgData name="Philippe Beraud" userId="3b1c6667-7fbc-45cf-ac7c-d346ed9edd62" providerId="ADAL" clId="{1B3FC32B-9A6F-43D6-8DAE-5987783C695A}" dt="2024-09-10T11:12:26.426" v="33" actId="47"/>
        <pc:sldMkLst>
          <pc:docMk/>
          <pc:sldMk cId="854595795" sldId="300"/>
        </pc:sldMkLst>
      </pc:sldChg>
      <pc:sldChg chg="del">
        <pc:chgData name="Philippe Beraud" userId="3b1c6667-7fbc-45cf-ac7c-d346ed9edd62" providerId="ADAL" clId="{1B3FC32B-9A6F-43D6-8DAE-5987783C695A}" dt="2024-09-10T11:09:55.105" v="9" actId="47"/>
        <pc:sldMkLst>
          <pc:docMk/>
          <pc:sldMk cId="3157651580" sldId="2076136552"/>
        </pc:sldMkLst>
      </pc:sldChg>
      <pc:sldChg chg="add del">
        <pc:chgData name="Philippe Beraud" userId="3b1c6667-7fbc-45cf-ac7c-d346ed9edd62" providerId="ADAL" clId="{1B3FC32B-9A6F-43D6-8DAE-5987783C695A}" dt="2024-09-10T11:10:48.022" v="17" actId="18676"/>
        <pc:sldMkLst>
          <pc:docMk/>
          <pc:sldMk cId="832037433" sldId="2076138205"/>
        </pc:sldMkLst>
      </pc:sldChg>
      <pc:sldChg chg="add">
        <pc:chgData name="Philippe Beraud" userId="3b1c6667-7fbc-45cf-ac7c-d346ed9edd62" providerId="ADAL" clId="{1B3FC32B-9A6F-43D6-8DAE-5987783C695A}" dt="2024-09-10T11:10:38.745" v="16"/>
        <pc:sldMkLst>
          <pc:docMk/>
          <pc:sldMk cId="2908751079" sldId="2147479622"/>
        </pc:sldMkLst>
      </pc:sldChg>
      <pc:sldChg chg="add">
        <pc:chgData name="Philippe Beraud" userId="3b1c6667-7fbc-45cf-ac7c-d346ed9edd62" providerId="ADAL" clId="{1B3FC32B-9A6F-43D6-8DAE-5987783C695A}" dt="2024-09-10T11:10:38.745" v="16"/>
        <pc:sldMkLst>
          <pc:docMk/>
          <pc:sldMk cId="1092749822" sldId="2147479693"/>
        </pc:sldMkLst>
      </pc:sldChg>
      <pc:sldChg chg="add del">
        <pc:chgData name="Philippe Beraud" userId="3b1c6667-7fbc-45cf-ac7c-d346ed9edd62" providerId="ADAL" clId="{1B3FC32B-9A6F-43D6-8DAE-5987783C695A}" dt="2024-09-10T11:10:38.745" v="16"/>
        <pc:sldMkLst>
          <pc:docMk/>
          <pc:sldMk cId="4104276124" sldId="2147481164"/>
        </pc:sldMkLst>
      </pc:sldChg>
      <pc:sldChg chg="add del">
        <pc:chgData name="Philippe Beraud" userId="3b1c6667-7fbc-45cf-ac7c-d346ed9edd62" providerId="ADAL" clId="{1B3FC32B-9A6F-43D6-8DAE-5987783C695A}" dt="2024-09-10T11:10:38.745" v="16"/>
        <pc:sldMkLst>
          <pc:docMk/>
          <pc:sldMk cId="107800168" sldId="2147481167"/>
        </pc:sldMkLst>
      </pc:sldChg>
      <pc:sldChg chg="del">
        <pc:chgData name="Philippe Beraud" userId="3b1c6667-7fbc-45cf-ac7c-d346ed9edd62" providerId="ADAL" clId="{1B3FC32B-9A6F-43D6-8DAE-5987783C695A}" dt="2024-09-10T11:12:38.721" v="34" actId="18676"/>
        <pc:sldMkLst>
          <pc:docMk/>
          <pc:sldMk cId="1523088500" sldId="2147481194"/>
        </pc:sldMkLst>
      </pc:sldChg>
      <pc:sldChg chg="del">
        <pc:chgData name="Philippe Beraud" userId="3b1c6667-7fbc-45cf-ac7c-d346ed9edd62" providerId="ADAL" clId="{1B3FC32B-9A6F-43D6-8DAE-5987783C695A}" dt="2024-09-10T11:12:38.721" v="34" actId="18676"/>
        <pc:sldMkLst>
          <pc:docMk/>
          <pc:sldMk cId="3966871117" sldId="2147481198"/>
        </pc:sldMkLst>
      </pc:sldChg>
      <pc:sldChg chg="del">
        <pc:chgData name="Philippe Beraud" userId="3b1c6667-7fbc-45cf-ac7c-d346ed9edd62" providerId="ADAL" clId="{1B3FC32B-9A6F-43D6-8DAE-5987783C695A}" dt="2024-09-10T11:12:44.728" v="35" actId="18676"/>
        <pc:sldMkLst>
          <pc:docMk/>
          <pc:sldMk cId="496882916" sldId="2147481199"/>
        </pc:sldMkLst>
      </pc:sldChg>
      <pc:sldChg chg="add del">
        <pc:chgData name="Philippe Beraud" userId="3b1c6667-7fbc-45cf-ac7c-d346ed9edd62" providerId="ADAL" clId="{1B3FC32B-9A6F-43D6-8DAE-5987783C695A}" dt="2024-09-10T11:10:38.745" v="16"/>
        <pc:sldMkLst>
          <pc:docMk/>
          <pc:sldMk cId="3433216236" sldId="2147481214"/>
        </pc:sldMkLst>
      </pc:sldChg>
      <pc:sldChg chg="add del">
        <pc:chgData name="Philippe Beraud" userId="3b1c6667-7fbc-45cf-ac7c-d346ed9edd62" providerId="ADAL" clId="{1B3FC32B-9A6F-43D6-8DAE-5987783C695A}" dt="2024-09-10T11:10:38.745" v="16"/>
        <pc:sldMkLst>
          <pc:docMk/>
          <pc:sldMk cId="3857653441" sldId="2147481218"/>
        </pc:sldMkLst>
      </pc:sldChg>
      <pc:sldChg chg="add del">
        <pc:chgData name="Philippe Beraud" userId="3b1c6667-7fbc-45cf-ac7c-d346ed9edd62" providerId="ADAL" clId="{1B3FC32B-9A6F-43D6-8DAE-5987783C695A}" dt="2024-09-10T11:10:38.745" v="16"/>
        <pc:sldMkLst>
          <pc:docMk/>
          <pc:sldMk cId="1547338022" sldId="2147481219"/>
        </pc:sldMkLst>
      </pc:sldChg>
      <pc:sldChg chg="add del">
        <pc:chgData name="Philippe Beraud" userId="3b1c6667-7fbc-45cf-ac7c-d346ed9edd62" providerId="ADAL" clId="{1B3FC32B-9A6F-43D6-8DAE-5987783C695A}" dt="2024-09-10T11:10:38.745" v="16"/>
        <pc:sldMkLst>
          <pc:docMk/>
          <pc:sldMk cId="2214099533" sldId="2147481227"/>
        </pc:sldMkLst>
      </pc:sldChg>
      <pc:sldChg chg="add del">
        <pc:chgData name="Philippe Beraud" userId="3b1c6667-7fbc-45cf-ac7c-d346ed9edd62" providerId="ADAL" clId="{1B3FC32B-9A6F-43D6-8DAE-5987783C695A}" dt="2024-09-10T11:24:17.933" v="42"/>
        <pc:sldMkLst>
          <pc:docMk/>
          <pc:sldMk cId="2069807666" sldId="2147481796"/>
        </pc:sldMkLst>
      </pc:sldChg>
      <pc:sldChg chg="add del">
        <pc:chgData name="Philippe Beraud" userId="3b1c6667-7fbc-45cf-ac7c-d346ed9edd62" providerId="ADAL" clId="{1B3FC32B-9A6F-43D6-8DAE-5987783C695A}" dt="2024-09-10T11:10:38.745" v="16"/>
        <pc:sldMkLst>
          <pc:docMk/>
          <pc:sldMk cId="83784341" sldId="2147482149"/>
        </pc:sldMkLst>
      </pc:sldChg>
      <pc:sldChg chg="add del">
        <pc:chgData name="Philippe Beraud" userId="3b1c6667-7fbc-45cf-ac7c-d346ed9edd62" providerId="ADAL" clId="{1B3FC32B-9A6F-43D6-8DAE-5987783C695A}" dt="2024-09-10T11:10:38.745" v="16"/>
        <pc:sldMkLst>
          <pc:docMk/>
          <pc:sldMk cId="740181542" sldId="2147482150"/>
        </pc:sldMkLst>
      </pc:sldChg>
      <pc:sldChg chg="modNotesTx">
        <pc:chgData name="Philippe Beraud" userId="3b1c6667-7fbc-45cf-ac7c-d346ed9edd62" providerId="ADAL" clId="{1B3FC32B-9A6F-43D6-8DAE-5987783C695A}" dt="2024-09-10T11:23:52.663" v="38" actId="20577"/>
        <pc:sldMkLst>
          <pc:docMk/>
          <pc:sldMk cId="2672061416" sldId="2147482168"/>
        </pc:sldMkLst>
      </pc:sldChg>
      <pc:sldChg chg="del">
        <pc:chgData name="Philippe Beraud" userId="3b1c6667-7fbc-45cf-ac7c-d346ed9edd62" providerId="ADAL" clId="{1B3FC32B-9A6F-43D6-8DAE-5987783C695A}" dt="2024-09-10T11:09:12.132" v="2" actId="47"/>
        <pc:sldMkLst>
          <pc:docMk/>
          <pc:sldMk cId="2357003399" sldId="2147482178"/>
        </pc:sldMkLst>
      </pc:sldChg>
      <pc:sldChg chg="del">
        <pc:chgData name="Philippe Beraud" userId="3b1c6667-7fbc-45cf-ac7c-d346ed9edd62" providerId="ADAL" clId="{1B3FC32B-9A6F-43D6-8DAE-5987783C695A}" dt="2024-09-10T11:12:38.721" v="34" actId="18676"/>
        <pc:sldMkLst>
          <pc:docMk/>
          <pc:sldMk cId="769473186" sldId="2147482179"/>
        </pc:sldMkLst>
      </pc:sldChg>
      <pc:sldChg chg="del">
        <pc:chgData name="Philippe Beraud" userId="3b1c6667-7fbc-45cf-ac7c-d346ed9edd62" providerId="ADAL" clId="{1B3FC32B-9A6F-43D6-8DAE-5987783C695A}" dt="2024-09-10T11:09:15.838" v="3" actId="47"/>
        <pc:sldMkLst>
          <pc:docMk/>
          <pc:sldMk cId="2826023215" sldId="2147482183"/>
        </pc:sldMkLst>
      </pc:sldChg>
      <pc:sldChg chg="add del">
        <pc:chgData name="Philippe Beraud" userId="3b1c6667-7fbc-45cf-ac7c-d346ed9edd62" providerId="ADAL" clId="{1B3FC32B-9A6F-43D6-8DAE-5987783C695A}" dt="2024-09-10T11:10:38.745" v="16"/>
        <pc:sldMkLst>
          <pc:docMk/>
          <pc:sldMk cId="1169707928" sldId="2147482184"/>
        </pc:sldMkLst>
      </pc:sldChg>
      <pc:sldChg chg="del">
        <pc:chgData name="Philippe Beraud" userId="3b1c6667-7fbc-45cf-ac7c-d346ed9edd62" providerId="ADAL" clId="{1B3FC32B-9A6F-43D6-8DAE-5987783C695A}" dt="2024-09-10T11:10:16.449" v="11" actId="47"/>
        <pc:sldMkLst>
          <pc:docMk/>
          <pc:sldMk cId="443994431" sldId="2147482191"/>
        </pc:sldMkLst>
      </pc:sldChg>
      <pc:sldChg chg="add">
        <pc:chgData name="Philippe Beraud" userId="3b1c6667-7fbc-45cf-ac7c-d346ed9edd62" providerId="ADAL" clId="{1B3FC32B-9A6F-43D6-8DAE-5987783C695A}" dt="2024-09-10T11:10:38.745" v="16"/>
        <pc:sldMkLst>
          <pc:docMk/>
          <pc:sldMk cId="3041355403" sldId="2147482191"/>
        </pc:sldMkLst>
      </pc:sldChg>
      <pc:sldChg chg="add del mod modShow">
        <pc:chgData name="Philippe Beraud" userId="3b1c6667-7fbc-45cf-ac7c-d346ed9edd62" providerId="ADAL" clId="{1B3FC32B-9A6F-43D6-8DAE-5987783C695A}" dt="2024-09-10T11:09:49.783" v="8" actId="729"/>
        <pc:sldMkLst>
          <pc:docMk/>
          <pc:sldMk cId="2733533565" sldId="2147482225"/>
        </pc:sldMkLst>
      </pc:sldChg>
      <pc:sldChg chg="del">
        <pc:chgData name="Philippe Beraud" userId="3b1c6667-7fbc-45cf-ac7c-d346ed9edd62" providerId="ADAL" clId="{1B3FC32B-9A6F-43D6-8DAE-5987783C695A}" dt="2024-09-10T11:10:16.449" v="11" actId="47"/>
        <pc:sldMkLst>
          <pc:docMk/>
          <pc:sldMk cId="343538671" sldId="2147482234"/>
        </pc:sldMkLst>
      </pc:sldChg>
      <pc:sldChg chg="add">
        <pc:chgData name="Philippe Beraud" userId="3b1c6667-7fbc-45cf-ac7c-d346ed9edd62" providerId="ADAL" clId="{1B3FC32B-9A6F-43D6-8DAE-5987783C695A}" dt="2024-09-10T11:10:38.745" v="16"/>
        <pc:sldMkLst>
          <pc:docMk/>
          <pc:sldMk cId="4090278752" sldId="2147482234"/>
        </pc:sldMkLst>
      </pc:sldChg>
      <pc:sldChg chg="add del">
        <pc:chgData name="Philippe Beraud" userId="3b1c6667-7fbc-45cf-ac7c-d346ed9edd62" providerId="ADAL" clId="{1B3FC32B-9A6F-43D6-8DAE-5987783C695A}" dt="2024-09-10T11:10:38.745" v="16"/>
        <pc:sldMkLst>
          <pc:docMk/>
          <pc:sldMk cId="1933536793" sldId="2147482235"/>
        </pc:sldMkLst>
      </pc:sldChg>
      <pc:sldChg chg="add del">
        <pc:chgData name="Philippe Beraud" userId="3b1c6667-7fbc-45cf-ac7c-d346ed9edd62" providerId="ADAL" clId="{1B3FC32B-9A6F-43D6-8DAE-5987783C695A}" dt="2024-09-10T11:10:38.745" v="16"/>
        <pc:sldMkLst>
          <pc:docMk/>
          <pc:sldMk cId="1251366161" sldId="2147482236"/>
        </pc:sldMkLst>
      </pc:sldChg>
      <pc:sldChg chg="add del">
        <pc:chgData name="Philippe Beraud" userId="3b1c6667-7fbc-45cf-ac7c-d346ed9edd62" providerId="ADAL" clId="{1B3FC32B-9A6F-43D6-8DAE-5987783C695A}" dt="2024-09-10T11:10:38.745" v="16"/>
        <pc:sldMkLst>
          <pc:docMk/>
          <pc:sldMk cId="2509449667" sldId="2147482237"/>
        </pc:sldMkLst>
      </pc:sldChg>
      <pc:sldChg chg="add del">
        <pc:chgData name="Philippe Beraud" userId="3b1c6667-7fbc-45cf-ac7c-d346ed9edd62" providerId="ADAL" clId="{1B3FC32B-9A6F-43D6-8DAE-5987783C695A}" dt="2024-09-10T11:10:38.745" v="16"/>
        <pc:sldMkLst>
          <pc:docMk/>
          <pc:sldMk cId="462829142" sldId="2147482238"/>
        </pc:sldMkLst>
      </pc:sldChg>
      <pc:sldChg chg="add del">
        <pc:chgData name="Philippe Beraud" userId="3b1c6667-7fbc-45cf-ac7c-d346ed9edd62" providerId="ADAL" clId="{1B3FC32B-9A6F-43D6-8DAE-5987783C695A}" dt="2024-09-10T11:10:38.745" v="16"/>
        <pc:sldMkLst>
          <pc:docMk/>
          <pc:sldMk cId="3088982457" sldId="2147482239"/>
        </pc:sldMkLst>
      </pc:sldChg>
      <pc:sldChg chg="add del">
        <pc:chgData name="Philippe Beraud" userId="3b1c6667-7fbc-45cf-ac7c-d346ed9edd62" providerId="ADAL" clId="{1B3FC32B-9A6F-43D6-8DAE-5987783C695A}" dt="2024-09-10T11:10:38.745" v="16"/>
        <pc:sldMkLst>
          <pc:docMk/>
          <pc:sldMk cId="2789538352" sldId="2147482240"/>
        </pc:sldMkLst>
      </pc:sldChg>
      <pc:sldChg chg="add del">
        <pc:chgData name="Philippe Beraud" userId="3b1c6667-7fbc-45cf-ac7c-d346ed9edd62" providerId="ADAL" clId="{1B3FC32B-9A6F-43D6-8DAE-5987783C695A}" dt="2024-09-10T11:10:38.745" v="16"/>
        <pc:sldMkLst>
          <pc:docMk/>
          <pc:sldMk cId="1003730303" sldId="2147482242"/>
        </pc:sldMkLst>
      </pc:sldChg>
      <pc:sldChg chg="del">
        <pc:chgData name="Philippe Beraud" userId="3b1c6667-7fbc-45cf-ac7c-d346ed9edd62" providerId="ADAL" clId="{1B3FC32B-9A6F-43D6-8DAE-5987783C695A}" dt="2024-09-10T11:10:16.449" v="11" actId="47"/>
        <pc:sldMkLst>
          <pc:docMk/>
          <pc:sldMk cId="3518215588" sldId="2147482243"/>
        </pc:sldMkLst>
      </pc:sldChg>
      <pc:sldChg chg="add del">
        <pc:chgData name="Philippe Beraud" userId="3b1c6667-7fbc-45cf-ac7c-d346ed9edd62" providerId="ADAL" clId="{1B3FC32B-9A6F-43D6-8DAE-5987783C695A}" dt="2024-09-10T11:10:38.745" v="16"/>
        <pc:sldMkLst>
          <pc:docMk/>
          <pc:sldMk cId="3012195040" sldId="2147482244"/>
        </pc:sldMkLst>
      </pc:sldChg>
      <pc:sldChg chg="add del">
        <pc:chgData name="Philippe Beraud" userId="3b1c6667-7fbc-45cf-ac7c-d346ed9edd62" providerId="ADAL" clId="{1B3FC32B-9A6F-43D6-8DAE-5987783C695A}" dt="2024-09-10T11:10:38.745" v="16"/>
        <pc:sldMkLst>
          <pc:docMk/>
          <pc:sldMk cId="3918579010" sldId="2147482246"/>
        </pc:sldMkLst>
      </pc:sldChg>
      <pc:sldChg chg="del">
        <pc:chgData name="Philippe Beraud" userId="3b1c6667-7fbc-45cf-ac7c-d346ed9edd62" providerId="ADAL" clId="{1B3FC32B-9A6F-43D6-8DAE-5987783C695A}" dt="2024-09-10T11:10:16.449" v="11" actId="47"/>
        <pc:sldMkLst>
          <pc:docMk/>
          <pc:sldMk cId="806237722" sldId="2147482248"/>
        </pc:sldMkLst>
      </pc:sldChg>
      <pc:sldChg chg="add del">
        <pc:chgData name="Philippe Beraud" userId="3b1c6667-7fbc-45cf-ac7c-d346ed9edd62" providerId="ADAL" clId="{1B3FC32B-9A6F-43D6-8DAE-5987783C695A}" dt="2024-09-10T11:10:38.745" v="16"/>
        <pc:sldMkLst>
          <pc:docMk/>
          <pc:sldMk cId="3947056165" sldId="2147482250"/>
        </pc:sldMkLst>
      </pc:sldChg>
      <pc:sldChg chg="del">
        <pc:chgData name="Philippe Beraud" userId="3b1c6667-7fbc-45cf-ac7c-d346ed9edd62" providerId="ADAL" clId="{1B3FC32B-9A6F-43D6-8DAE-5987783C695A}" dt="2024-09-10T11:10:16.449" v="11" actId="47"/>
        <pc:sldMkLst>
          <pc:docMk/>
          <pc:sldMk cId="4114396657" sldId="2147482251"/>
        </pc:sldMkLst>
      </pc:sldChg>
      <pc:sldChg chg="add">
        <pc:chgData name="Philippe Beraud" userId="3b1c6667-7fbc-45cf-ac7c-d346ed9edd62" providerId="ADAL" clId="{1B3FC32B-9A6F-43D6-8DAE-5987783C695A}" dt="2024-09-10T11:10:38.745" v="16"/>
        <pc:sldMkLst>
          <pc:docMk/>
          <pc:sldMk cId="1596685839" sldId="2147482253"/>
        </pc:sldMkLst>
      </pc:sldChg>
      <pc:sldChg chg="del">
        <pc:chgData name="Philippe Beraud" userId="3b1c6667-7fbc-45cf-ac7c-d346ed9edd62" providerId="ADAL" clId="{1B3FC32B-9A6F-43D6-8DAE-5987783C695A}" dt="2024-09-10T11:10:16.449" v="11" actId="47"/>
        <pc:sldMkLst>
          <pc:docMk/>
          <pc:sldMk cId="4115681716" sldId="2147482253"/>
        </pc:sldMkLst>
      </pc:sldChg>
      <pc:sldChg chg="del">
        <pc:chgData name="Philippe Beraud" userId="3b1c6667-7fbc-45cf-ac7c-d346ed9edd62" providerId="ADAL" clId="{1B3FC32B-9A6F-43D6-8DAE-5987783C695A}" dt="2024-09-10T11:10:16.449" v="11" actId="47"/>
        <pc:sldMkLst>
          <pc:docMk/>
          <pc:sldMk cId="2228144592" sldId="2147482254"/>
        </pc:sldMkLst>
      </pc:sldChg>
      <pc:sldChg chg="del">
        <pc:chgData name="Philippe Beraud" userId="3b1c6667-7fbc-45cf-ac7c-d346ed9edd62" providerId="ADAL" clId="{1B3FC32B-9A6F-43D6-8DAE-5987783C695A}" dt="2024-09-10T11:12:38.721" v="34" actId="18676"/>
        <pc:sldMkLst>
          <pc:docMk/>
          <pc:sldMk cId="3779743148" sldId="2147482255"/>
        </pc:sldMkLst>
      </pc:sldChg>
      <pc:sldChg chg="del">
        <pc:chgData name="Philippe Beraud" userId="3b1c6667-7fbc-45cf-ac7c-d346ed9edd62" providerId="ADAL" clId="{1B3FC32B-9A6F-43D6-8DAE-5987783C695A}" dt="2024-09-10T11:10:16.449" v="11" actId="47"/>
        <pc:sldMkLst>
          <pc:docMk/>
          <pc:sldMk cId="1269308670" sldId="2147482286"/>
        </pc:sldMkLst>
      </pc:sldChg>
      <pc:sldChg chg="add del mod modShow">
        <pc:chgData name="Philippe Beraud" userId="3b1c6667-7fbc-45cf-ac7c-d346ed9edd62" providerId="ADAL" clId="{1B3FC32B-9A6F-43D6-8DAE-5987783C695A}" dt="2024-09-10T11:12:57.834" v="36" actId="729"/>
        <pc:sldMkLst>
          <pc:docMk/>
          <pc:sldMk cId="1919111414" sldId="2147482307"/>
        </pc:sldMkLst>
      </pc:sldChg>
      <pc:sldChg chg="add del">
        <pc:chgData name="Philippe Beraud" userId="3b1c6667-7fbc-45cf-ac7c-d346ed9edd62" providerId="ADAL" clId="{1B3FC32B-9A6F-43D6-8DAE-5987783C695A}" dt="2024-09-10T11:10:38.745" v="16"/>
        <pc:sldMkLst>
          <pc:docMk/>
          <pc:sldMk cId="2752578746" sldId="2147482308"/>
        </pc:sldMkLst>
      </pc:sldChg>
      <pc:sldChg chg="del">
        <pc:chgData name="Philippe Beraud" userId="3b1c6667-7fbc-45cf-ac7c-d346ed9edd62" providerId="ADAL" clId="{1B3FC32B-9A6F-43D6-8DAE-5987783C695A}" dt="2024-09-10T11:12:38.721" v="34" actId="18676"/>
        <pc:sldMkLst>
          <pc:docMk/>
          <pc:sldMk cId="1597136735" sldId="2147482310"/>
        </pc:sldMkLst>
      </pc:sldChg>
      <pc:sldChg chg="modSp add mod">
        <pc:chgData name="Philippe Beraud" userId="3b1c6667-7fbc-45cf-ac7c-d346ed9edd62" providerId="ADAL" clId="{1B3FC32B-9A6F-43D6-8DAE-5987783C695A}" dt="2024-09-10T12:11:51.020" v="188" actId="790"/>
        <pc:sldMkLst>
          <pc:docMk/>
          <pc:sldMk cId="1012089682" sldId="2147482311"/>
        </pc:sldMkLst>
        <pc:spChg chg="mod">
          <ac:chgData name="Philippe Beraud" userId="3b1c6667-7fbc-45cf-ac7c-d346ed9edd62" providerId="ADAL" clId="{1B3FC32B-9A6F-43D6-8DAE-5987783C695A}" dt="2024-09-10T12:11:51.020" v="188" actId="790"/>
          <ac:spMkLst>
            <pc:docMk/>
            <pc:sldMk cId="1012089682" sldId="2147482311"/>
            <ac:spMk id="62" creationId="{C7129F70-61C0-7F73-2470-33CFB1C4A6E7}"/>
          </ac:spMkLst>
        </pc:spChg>
      </pc:sldChg>
      <pc:sldChg chg="add del">
        <pc:chgData name="Philippe Beraud" userId="3b1c6667-7fbc-45cf-ac7c-d346ed9edd62" providerId="ADAL" clId="{1B3FC32B-9A6F-43D6-8DAE-5987783C695A}" dt="2024-09-10T11:09:59.648" v="10" actId="47"/>
        <pc:sldMkLst>
          <pc:docMk/>
          <pc:sldMk cId="2113056711" sldId="2147482311"/>
        </pc:sldMkLst>
      </pc:sldChg>
      <pc:sldChg chg="add">
        <pc:chgData name="Philippe Beraud" userId="3b1c6667-7fbc-45cf-ac7c-d346ed9edd62" providerId="ADAL" clId="{1B3FC32B-9A6F-43D6-8DAE-5987783C695A}" dt="2024-09-10T11:10:38.745" v="16"/>
        <pc:sldMkLst>
          <pc:docMk/>
          <pc:sldMk cId="1025640351" sldId="2147482313"/>
        </pc:sldMkLst>
      </pc:sldChg>
      <pc:sldChg chg="add">
        <pc:chgData name="Philippe Beraud" userId="3b1c6667-7fbc-45cf-ac7c-d346ed9edd62" providerId="ADAL" clId="{1B3FC32B-9A6F-43D6-8DAE-5987783C695A}" dt="2024-09-10T11:10:38.745" v="16"/>
        <pc:sldMkLst>
          <pc:docMk/>
          <pc:sldMk cId="3954443070" sldId="2147482314"/>
        </pc:sldMkLst>
      </pc:sldChg>
      <pc:sldChg chg="add">
        <pc:chgData name="Philippe Beraud" userId="3b1c6667-7fbc-45cf-ac7c-d346ed9edd62" providerId="ADAL" clId="{1B3FC32B-9A6F-43D6-8DAE-5987783C695A}" dt="2024-09-10T11:10:38.745" v="16"/>
        <pc:sldMkLst>
          <pc:docMk/>
          <pc:sldMk cId="1655279703" sldId="2147482315"/>
        </pc:sldMkLst>
      </pc:sldChg>
      <pc:sldChg chg="add">
        <pc:chgData name="Philippe Beraud" userId="3b1c6667-7fbc-45cf-ac7c-d346ed9edd62" providerId="ADAL" clId="{1B3FC32B-9A6F-43D6-8DAE-5987783C695A}" dt="2024-09-10T11:10:38.745" v="16"/>
        <pc:sldMkLst>
          <pc:docMk/>
          <pc:sldMk cId="2340987919" sldId="2147482316"/>
        </pc:sldMkLst>
      </pc:sldChg>
      <pc:sldChg chg="delSp add del mod ord modNotesTx">
        <pc:chgData name="Philippe Beraud" userId="3b1c6667-7fbc-45cf-ac7c-d346ed9edd62" providerId="ADAL" clId="{1B3FC32B-9A6F-43D6-8DAE-5987783C695A}" dt="2024-09-10T12:30:59.632" v="348" actId="478"/>
        <pc:sldMkLst>
          <pc:docMk/>
          <pc:sldMk cId="1336905532" sldId="2147482317"/>
        </pc:sldMkLst>
        <pc:spChg chg="del">
          <ac:chgData name="Philippe Beraud" userId="3b1c6667-7fbc-45cf-ac7c-d346ed9edd62" providerId="ADAL" clId="{1B3FC32B-9A6F-43D6-8DAE-5987783C695A}" dt="2024-09-10T12:30:59.632" v="348" actId="478"/>
          <ac:spMkLst>
            <pc:docMk/>
            <pc:sldMk cId="1336905532" sldId="2147482317"/>
            <ac:spMk id="2" creationId="{95A0B75D-48B6-B0C2-04AD-99D4EA3F2941}"/>
          </ac:spMkLst>
        </pc:spChg>
        <pc:spChg chg="del">
          <ac:chgData name="Philippe Beraud" userId="3b1c6667-7fbc-45cf-ac7c-d346ed9edd62" providerId="ADAL" clId="{1B3FC32B-9A6F-43D6-8DAE-5987783C695A}" dt="2024-09-10T12:30:59.632" v="348" actId="478"/>
          <ac:spMkLst>
            <pc:docMk/>
            <pc:sldMk cId="1336905532" sldId="2147482317"/>
            <ac:spMk id="4" creationId="{39036369-4953-5251-B24A-F260A11DBED0}"/>
          </ac:spMkLst>
        </pc:spChg>
        <pc:spChg chg="del">
          <ac:chgData name="Philippe Beraud" userId="3b1c6667-7fbc-45cf-ac7c-d346ed9edd62" providerId="ADAL" clId="{1B3FC32B-9A6F-43D6-8DAE-5987783C695A}" dt="2024-09-10T12:30:59.632" v="348" actId="478"/>
          <ac:spMkLst>
            <pc:docMk/>
            <pc:sldMk cId="1336905532" sldId="2147482317"/>
            <ac:spMk id="7" creationId="{293673EE-B9BB-FA66-EFF4-2DA76F14AEED}"/>
          </ac:spMkLst>
        </pc:spChg>
        <pc:picChg chg="del">
          <ac:chgData name="Philippe Beraud" userId="3b1c6667-7fbc-45cf-ac7c-d346ed9edd62" providerId="ADAL" clId="{1B3FC32B-9A6F-43D6-8DAE-5987783C695A}" dt="2024-09-10T11:11:29.108" v="22" actId="478"/>
          <ac:picMkLst>
            <pc:docMk/>
            <pc:sldMk cId="1336905532" sldId="2147482317"/>
            <ac:picMk id="3" creationId="{6B4C6D19-A9F9-ACE4-F1FE-B1F473E3ACE4}"/>
          </ac:picMkLst>
        </pc:picChg>
      </pc:sldChg>
      <pc:sldChg chg="add">
        <pc:chgData name="Philippe Beraud" userId="3b1c6667-7fbc-45cf-ac7c-d346ed9edd62" providerId="ADAL" clId="{1B3FC32B-9A6F-43D6-8DAE-5987783C695A}" dt="2024-09-10T12:14:27.261" v="207"/>
        <pc:sldMkLst>
          <pc:docMk/>
          <pc:sldMk cId="278965817" sldId="2147482318"/>
        </pc:sldMkLst>
      </pc:sldChg>
      <pc:sldChg chg="add del">
        <pc:chgData name="Philippe Beraud" userId="3b1c6667-7fbc-45cf-ac7c-d346ed9edd62" providerId="ADAL" clId="{1B3FC32B-9A6F-43D6-8DAE-5987783C695A}" dt="2024-09-10T11:11:45.427" v="25" actId="47"/>
        <pc:sldMkLst>
          <pc:docMk/>
          <pc:sldMk cId="3454121870" sldId="2147482367"/>
        </pc:sldMkLst>
      </pc:sldChg>
      <pc:sldChg chg="add">
        <pc:chgData name="Philippe Beraud" userId="3b1c6667-7fbc-45cf-ac7c-d346ed9edd62" providerId="ADAL" clId="{1B3FC32B-9A6F-43D6-8DAE-5987783C695A}" dt="2024-09-10T11:10:38.745" v="16"/>
        <pc:sldMkLst>
          <pc:docMk/>
          <pc:sldMk cId="3964478105" sldId="2147482368"/>
        </pc:sldMkLst>
      </pc:sldChg>
      <pc:sldChg chg="addSp delSp add mod modShow">
        <pc:chgData name="Philippe Beraud" userId="3b1c6667-7fbc-45cf-ac7c-d346ed9edd62" providerId="ADAL" clId="{1B3FC32B-9A6F-43D6-8DAE-5987783C695A}" dt="2024-09-10T11:24:09.966" v="40" actId="22"/>
        <pc:sldMkLst>
          <pc:docMk/>
          <pc:sldMk cId="266490771" sldId="2147482369"/>
        </pc:sldMkLst>
        <pc:spChg chg="add del">
          <ac:chgData name="Philippe Beraud" userId="3b1c6667-7fbc-45cf-ac7c-d346ed9edd62" providerId="ADAL" clId="{1B3FC32B-9A6F-43D6-8DAE-5987783C695A}" dt="2024-09-10T11:24:09.966" v="40" actId="22"/>
          <ac:spMkLst>
            <pc:docMk/>
            <pc:sldMk cId="266490771" sldId="2147482369"/>
            <ac:spMk id="3" creationId="{2B049D60-48CC-C145-648B-BDD51D4E6E7A}"/>
          </ac:spMkLst>
        </pc:spChg>
      </pc:sldChg>
      <pc:sldChg chg="add mod modShow">
        <pc:chgData name="Philippe Beraud" userId="3b1c6667-7fbc-45cf-ac7c-d346ed9edd62" providerId="ADAL" clId="{1B3FC32B-9A6F-43D6-8DAE-5987783C695A}" dt="2024-09-10T11:09:49.783" v="8" actId="729"/>
        <pc:sldMkLst>
          <pc:docMk/>
          <pc:sldMk cId="2482343449" sldId="2147482370"/>
        </pc:sldMkLst>
      </pc:sldChg>
      <pc:sldChg chg="add del">
        <pc:chgData name="Philippe Beraud" userId="3b1c6667-7fbc-45cf-ac7c-d346ed9edd62" providerId="ADAL" clId="{1B3FC32B-9A6F-43D6-8DAE-5987783C695A}" dt="2024-09-10T11:10:48.022" v="17" actId="18676"/>
        <pc:sldMkLst>
          <pc:docMk/>
          <pc:sldMk cId="1618873847" sldId="2147482371"/>
        </pc:sldMkLst>
      </pc:sldChg>
      <pc:sldChg chg="add del">
        <pc:chgData name="Philippe Beraud" userId="3b1c6667-7fbc-45cf-ac7c-d346ed9edd62" providerId="ADAL" clId="{1B3FC32B-9A6F-43D6-8DAE-5987783C695A}" dt="2024-09-10T11:10:48.022" v="17" actId="18676"/>
        <pc:sldMkLst>
          <pc:docMk/>
          <pc:sldMk cId="4271031401" sldId="2147482372"/>
        </pc:sldMkLst>
      </pc:sldChg>
      <pc:sldChg chg="add del">
        <pc:chgData name="Philippe Beraud" userId="3b1c6667-7fbc-45cf-ac7c-d346ed9edd62" providerId="ADAL" clId="{1B3FC32B-9A6F-43D6-8DAE-5987783C695A}" dt="2024-09-10T11:10:48.022" v="17" actId="18676"/>
        <pc:sldMkLst>
          <pc:docMk/>
          <pc:sldMk cId="2522748453" sldId="2147482373"/>
        </pc:sldMkLst>
      </pc:sldChg>
      <pc:sldChg chg="add">
        <pc:chgData name="Philippe Beraud" userId="3b1c6667-7fbc-45cf-ac7c-d346ed9edd62" providerId="ADAL" clId="{1B3FC32B-9A6F-43D6-8DAE-5987783C695A}" dt="2024-09-10T11:10:38.745" v="16"/>
        <pc:sldMkLst>
          <pc:docMk/>
          <pc:sldMk cId="2597264471" sldId="2147482374"/>
        </pc:sldMkLst>
      </pc:sldChg>
      <pc:sldChg chg="add">
        <pc:chgData name="Philippe Beraud" userId="3b1c6667-7fbc-45cf-ac7c-d346ed9edd62" providerId="ADAL" clId="{1B3FC32B-9A6F-43D6-8DAE-5987783C695A}" dt="2024-09-10T11:10:38.745" v="16"/>
        <pc:sldMkLst>
          <pc:docMk/>
          <pc:sldMk cId="436481906" sldId="2147482375"/>
        </pc:sldMkLst>
      </pc:sldChg>
      <pc:sldChg chg="addSp modSp add mod">
        <pc:chgData name="Philippe Beraud" userId="3b1c6667-7fbc-45cf-ac7c-d346ed9edd62" providerId="ADAL" clId="{1B3FC32B-9A6F-43D6-8DAE-5987783C695A}" dt="2024-09-10T12:22:09.829" v="331" actId="1076"/>
        <pc:sldMkLst>
          <pc:docMk/>
          <pc:sldMk cId="170617251" sldId="2147482378"/>
        </pc:sldMkLst>
        <pc:spChg chg="add mod">
          <ac:chgData name="Philippe Beraud" userId="3b1c6667-7fbc-45cf-ac7c-d346ed9edd62" providerId="ADAL" clId="{1B3FC32B-9A6F-43D6-8DAE-5987783C695A}" dt="2024-09-10T12:22:09.829" v="331" actId="1076"/>
          <ac:spMkLst>
            <pc:docMk/>
            <pc:sldMk cId="170617251" sldId="2147482378"/>
            <ac:spMk id="5" creationId="{E21A4738-5030-F915-8859-71F278180599}"/>
          </ac:spMkLst>
        </pc:spChg>
      </pc:sldChg>
      <pc:sldChg chg="add">
        <pc:chgData name="Philippe Beraud" userId="3b1c6667-7fbc-45cf-ac7c-d346ed9edd62" providerId="ADAL" clId="{1B3FC32B-9A6F-43D6-8DAE-5987783C695A}" dt="2024-09-10T11:10:38.745" v="16"/>
        <pc:sldMkLst>
          <pc:docMk/>
          <pc:sldMk cId="2835581361" sldId="2147482379"/>
        </pc:sldMkLst>
      </pc:sldChg>
      <pc:sldChg chg="add">
        <pc:chgData name="Philippe Beraud" userId="3b1c6667-7fbc-45cf-ac7c-d346ed9edd62" providerId="ADAL" clId="{1B3FC32B-9A6F-43D6-8DAE-5987783C695A}" dt="2024-09-10T11:10:38.745" v="16"/>
        <pc:sldMkLst>
          <pc:docMk/>
          <pc:sldMk cId="640083017" sldId="2147482380"/>
        </pc:sldMkLst>
      </pc:sldChg>
      <pc:sldChg chg="add">
        <pc:chgData name="Philippe Beraud" userId="3b1c6667-7fbc-45cf-ac7c-d346ed9edd62" providerId="ADAL" clId="{1B3FC32B-9A6F-43D6-8DAE-5987783C695A}" dt="2024-09-10T11:10:38.745" v="16"/>
        <pc:sldMkLst>
          <pc:docMk/>
          <pc:sldMk cId="486944447" sldId="2147482381"/>
        </pc:sldMkLst>
      </pc:sldChg>
      <pc:sldChg chg="add">
        <pc:chgData name="Philippe Beraud" userId="3b1c6667-7fbc-45cf-ac7c-d346ed9edd62" providerId="ADAL" clId="{1B3FC32B-9A6F-43D6-8DAE-5987783C695A}" dt="2024-09-10T11:10:38.745" v="16"/>
        <pc:sldMkLst>
          <pc:docMk/>
          <pc:sldMk cId="3755426251" sldId="2147482382"/>
        </pc:sldMkLst>
      </pc:sldChg>
      <pc:sldChg chg="add">
        <pc:chgData name="Philippe Beraud" userId="3b1c6667-7fbc-45cf-ac7c-d346ed9edd62" providerId="ADAL" clId="{1B3FC32B-9A6F-43D6-8DAE-5987783C695A}" dt="2024-09-10T11:10:38.745" v="16"/>
        <pc:sldMkLst>
          <pc:docMk/>
          <pc:sldMk cId="3620571222" sldId="2147482383"/>
        </pc:sldMkLst>
      </pc:sldChg>
      <pc:sldChg chg="add">
        <pc:chgData name="Philippe Beraud" userId="3b1c6667-7fbc-45cf-ac7c-d346ed9edd62" providerId="ADAL" clId="{1B3FC32B-9A6F-43D6-8DAE-5987783C695A}" dt="2024-09-10T11:10:38.745" v="16"/>
        <pc:sldMkLst>
          <pc:docMk/>
          <pc:sldMk cId="3355898941" sldId="2147482384"/>
        </pc:sldMkLst>
      </pc:sldChg>
      <pc:sldChg chg="add">
        <pc:chgData name="Philippe Beraud" userId="3b1c6667-7fbc-45cf-ac7c-d346ed9edd62" providerId="ADAL" clId="{1B3FC32B-9A6F-43D6-8DAE-5987783C695A}" dt="2024-09-10T11:10:38.745" v="16"/>
        <pc:sldMkLst>
          <pc:docMk/>
          <pc:sldMk cId="1726298436" sldId="2147483611"/>
        </pc:sldMkLst>
      </pc:sldChg>
      <pc:sldChg chg="add">
        <pc:chgData name="Philippe Beraud" userId="3b1c6667-7fbc-45cf-ac7c-d346ed9edd62" providerId="ADAL" clId="{1B3FC32B-9A6F-43D6-8DAE-5987783C695A}" dt="2024-09-10T11:10:38.745" v="16"/>
        <pc:sldMkLst>
          <pc:docMk/>
          <pc:sldMk cId="2882566247" sldId="2147483612"/>
        </pc:sldMkLst>
      </pc:sldChg>
      <pc:sldChg chg="add">
        <pc:chgData name="Philippe Beraud" userId="3b1c6667-7fbc-45cf-ac7c-d346ed9edd62" providerId="ADAL" clId="{1B3FC32B-9A6F-43D6-8DAE-5987783C695A}" dt="2024-09-10T11:10:38.745" v="16"/>
        <pc:sldMkLst>
          <pc:docMk/>
          <pc:sldMk cId="325188905" sldId="2147483613"/>
        </pc:sldMkLst>
      </pc:sldChg>
      <pc:sldChg chg="add">
        <pc:chgData name="Philippe Beraud" userId="3b1c6667-7fbc-45cf-ac7c-d346ed9edd62" providerId="ADAL" clId="{1B3FC32B-9A6F-43D6-8DAE-5987783C695A}" dt="2024-09-10T11:10:38.745" v="16"/>
        <pc:sldMkLst>
          <pc:docMk/>
          <pc:sldMk cId="1838595314" sldId="2147483615"/>
        </pc:sldMkLst>
      </pc:sldChg>
      <pc:sldChg chg="add">
        <pc:chgData name="Philippe Beraud" userId="3b1c6667-7fbc-45cf-ac7c-d346ed9edd62" providerId="ADAL" clId="{1B3FC32B-9A6F-43D6-8DAE-5987783C695A}" dt="2024-09-10T11:10:38.745" v="16"/>
        <pc:sldMkLst>
          <pc:docMk/>
          <pc:sldMk cId="587514422" sldId="2147483616"/>
        </pc:sldMkLst>
      </pc:sldChg>
      <pc:sldChg chg="add">
        <pc:chgData name="Philippe Beraud" userId="3b1c6667-7fbc-45cf-ac7c-d346ed9edd62" providerId="ADAL" clId="{1B3FC32B-9A6F-43D6-8DAE-5987783C695A}" dt="2024-09-10T11:10:38.745" v="16"/>
        <pc:sldMkLst>
          <pc:docMk/>
          <pc:sldMk cId="1603447480" sldId="2147483617"/>
        </pc:sldMkLst>
      </pc:sldChg>
      <pc:sldChg chg="add">
        <pc:chgData name="Philippe Beraud" userId="3b1c6667-7fbc-45cf-ac7c-d346ed9edd62" providerId="ADAL" clId="{1B3FC32B-9A6F-43D6-8DAE-5987783C695A}" dt="2024-09-10T11:10:38.745" v="16"/>
        <pc:sldMkLst>
          <pc:docMk/>
          <pc:sldMk cId="1327625661" sldId="2147483618"/>
        </pc:sldMkLst>
      </pc:sldChg>
      <pc:sldChg chg="add">
        <pc:chgData name="Philippe Beraud" userId="3b1c6667-7fbc-45cf-ac7c-d346ed9edd62" providerId="ADAL" clId="{1B3FC32B-9A6F-43D6-8DAE-5987783C695A}" dt="2024-09-10T11:10:38.745" v="16"/>
        <pc:sldMkLst>
          <pc:docMk/>
          <pc:sldMk cId="590724968" sldId="2147483619"/>
        </pc:sldMkLst>
      </pc:sldChg>
      <pc:sldChg chg="add">
        <pc:chgData name="Philippe Beraud" userId="3b1c6667-7fbc-45cf-ac7c-d346ed9edd62" providerId="ADAL" clId="{1B3FC32B-9A6F-43D6-8DAE-5987783C695A}" dt="2024-09-10T11:10:38.745" v="16"/>
        <pc:sldMkLst>
          <pc:docMk/>
          <pc:sldMk cId="53448979" sldId="2147483620"/>
        </pc:sldMkLst>
      </pc:sldChg>
      <pc:sldChg chg="add">
        <pc:chgData name="Philippe Beraud" userId="3b1c6667-7fbc-45cf-ac7c-d346ed9edd62" providerId="ADAL" clId="{1B3FC32B-9A6F-43D6-8DAE-5987783C695A}" dt="2024-09-10T11:10:38.745" v="16"/>
        <pc:sldMkLst>
          <pc:docMk/>
          <pc:sldMk cId="683853548" sldId="2147483621"/>
        </pc:sldMkLst>
      </pc:sldChg>
      <pc:sldChg chg="modSp add del mod">
        <pc:chgData name="Philippe Beraud" userId="3b1c6667-7fbc-45cf-ac7c-d346ed9edd62" providerId="ADAL" clId="{1B3FC32B-9A6F-43D6-8DAE-5987783C695A}" dt="2024-09-10T11:49:26.388" v="123" actId="2696"/>
        <pc:sldMkLst>
          <pc:docMk/>
          <pc:sldMk cId="2112915217" sldId="2147483622"/>
        </pc:sldMkLst>
        <pc:spChg chg="mod">
          <ac:chgData name="Philippe Beraud" userId="3b1c6667-7fbc-45cf-ac7c-d346ed9edd62" providerId="ADAL" clId="{1B3FC32B-9A6F-43D6-8DAE-5987783C695A}" dt="2024-09-10T11:12:12.881" v="32" actId="20577"/>
          <ac:spMkLst>
            <pc:docMk/>
            <pc:sldMk cId="2112915217" sldId="2147483622"/>
            <ac:spMk id="2" creationId="{0FAB67E5-063E-D361-1F3F-68B516D15C37}"/>
          </ac:spMkLst>
        </pc:spChg>
      </pc:sldChg>
      <pc:sldChg chg="add del">
        <pc:chgData name="Philippe Beraud" userId="3b1c6667-7fbc-45cf-ac7c-d346ed9edd62" providerId="ADAL" clId="{1B3FC32B-9A6F-43D6-8DAE-5987783C695A}" dt="2024-09-10T11:50:16.438" v="139" actId="47"/>
        <pc:sldMkLst>
          <pc:docMk/>
          <pc:sldMk cId="4258103132" sldId="2147483622"/>
        </pc:sldMkLst>
      </pc:sldChg>
      <pc:sldChg chg="addSp delSp modSp new mod modAnim modNotesTx">
        <pc:chgData name="Philippe Beraud" userId="3b1c6667-7fbc-45cf-ac7c-d346ed9edd62" providerId="ADAL" clId="{1B3FC32B-9A6F-43D6-8DAE-5987783C695A}" dt="2024-09-10T11:25:52.905" v="72" actId="20577"/>
        <pc:sldMkLst>
          <pc:docMk/>
          <pc:sldMk cId="206756724" sldId="2147483623"/>
        </pc:sldMkLst>
        <pc:spChg chg="mod">
          <ac:chgData name="Philippe Beraud" userId="3b1c6667-7fbc-45cf-ac7c-d346ed9edd62" providerId="ADAL" clId="{1B3FC32B-9A6F-43D6-8DAE-5987783C695A}" dt="2024-09-10T11:24:31.216" v="46" actId="122"/>
          <ac:spMkLst>
            <pc:docMk/>
            <pc:sldMk cId="206756724" sldId="2147483623"/>
            <ac:spMk id="2" creationId="{C0CBB594-530C-BCE7-B621-FE803A96B379}"/>
          </ac:spMkLst>
        </pc:spChg>
        <pc:spChg chg="add del">
          <ac:chgData name="Philippe Beraud" userId="3b1c6667-7fbc-45cf-ac7c-d346ed9edd62" providerId="ADAL" clId="{1B3FC32B-9A6F-43D6-8DAE-5987783C695A}" dt="2024-09-10T11:24:33.668" v="47" actId="478"/>
          <ac:spMkLst>
            <pc:docMk/>
            <pc:sldMk cId="206756724" sldId="2147483623"/>
            <ac:spMk id="4" creationId="{D37E173C-DE3A-FECC-3BC6-DB02610B3E74}"/>
          </ac:spMkLst>
        </pc:spChg>
        <pc:spChg chg="add mod">
          <ac:chgData name="Philippe Beraud" userId="3b1c6667-7fbc-45cf-ac7c-d346ed9edd62" providerId="ADAL" clId="{1B3FC32B-9A6F-43D6-8DAE-5987783C695A}" dt="2024-09-10T11:24:40.288" v="48"/>
          <ac:spMkLst>
            <pc:docMk/>
            <pc:sldMk cId="206756724" sldId="2147483623"/>
            <ac:spMk id="5" creationId="{A10FE361-0F0F-568A-524B-DD64B1522DFB}"/>
          </ac:spMkLst>
        </pc:spChg>
        <pc:spChg chg="add mod">
          <ac:chgData name="Philippe Beraud" userId="3b1c6667-7fbc-45cf-ac7c-d346ed9edd62" providerId="ADAL" clId="{1B3FC32B-9A6F-43D6-8DAE-5987783C695A}" dt="2024-09-10T11:24:40.288" v="48"/>
          <ac:spMkLst>
            <pc:docMk/>
            <pc:sldMk cId="206756724" sldId="2147483623"/>
            <ac:spMk id="6" creationId="{CF72CAB4-8957-3D3B-BD82-B8CDABC38D5D}"/>
          </ac:spMkLst>
        </pc:spChg>
        <pc:spChg chg="mod">
          <ac:chgData name="Philippe Beraud" userId="3b1c6667-7fbc-45cf-ac7c-d346ed9edd62" providerId="ADAL" clId="{1B3FC32B-9A6F-43D6-8DAE-5987783C695A}" dt="2024-09-10T11:24:40.288" v="48"/>
          <ac:spMkLst>
            <pc:docMk/>
            <pc:sldMk cId="206756724" sldId="2147483623"/>
            <ac:spMk id="8" creationId="{5CC41E71-8360-6B05-6CC7-4A40D6423D90}"/>
          </ac:spMkLst>
        </pc:spChg>
        <pc:spChg chg="mod">
          <ac:chgData name="Philippe Beraud" userId="3b1c6667-7fbc-45cf-ac7c-d346ed9edd62" providerId="ADAL" clId="{1B3FC32B-9A6F-43D6-8DAE-5987783C695A}" dt="2024-09-10T11:24:40.288" v="48"/>
          <ac:spMkLst>
            <pc:docMk/>
            <pc:sldMk cId="206756724" sldId="2147483623"/>
            <ac:spMk id="10" creationId="{B481E866-3854-CF78-7969-0E3CC818652A}"/>
          </ac:spMkLst>
        </pc:spChg>
        <pc:spChg chg="mod">
          <ac:chgData name="Philippe Beraud" userId="3b1c6667-7fbc-45cf-ac7c-d346ed9edd62" providerId="ADAL" clId="{1B3FC32B-9A6F-43D6-8DAE-5987783C695A}" dt="2024-09-10T11:24:40.288" v="48"/>
          <ac:spMkLst>
            <pc:docMk/>
            <pc:sldMk cId="206756724" sldId="2147483623"/>
            <ac:spMk id="11" creationId="{633343D7-104E-2101-6968-4865223110DD}"/>
          </ac:spMkLst>
        </pc:spChg>
        <pc:spChg chg="mod">
          <ac:chgData name="Philippe Beraud" userId="3b1c6667-7fbc-45cf-ac7c-d346ed9edd62" providerId="ADAL" clId="{1B3FC32B-9A6F-43D6-8DAE-5987783C695A}" dt="2024-09-10T11:24:40.288" v="48"/>
          <ac:spMkLst>
            <pc:docMk/>
            <pc:sldMk cId="206756724" sldId="2147483623"/>
            <ac:spMk id="12" creationId="{91B2F8AC-52B4-11E4-C8AE-0260D420DC8C}"/>
          </ac:spMkLst>
        </pc:spChg>
        <pc:spChg chg="mod">
          <ac:chgData name="Philippe Beraud" userId="3b1c6667-7fbc-45cf-ac7c-d346ed9edd62" providerId="ADAL" clId="{1B3FC32B-9A6F-43D6-8DAE-5987783C695A}" dt="2024-09-10T11:24:40.288" v="48"/>
          <ac:spMkLst>
            <pc:docMk/>
            <pc:sldMk cId="206756724" sldId="2147483623"/>
            <ac:spMk id="14" creationId="{AE062BF9-C6C8-B6D5-76FA-CF2D99F93C36}"/>
          </ac:spMkLst>
        </pc:spChg>
        <pc:spChg chg="mod">
          <ac:chgData name="Philippe Beraud" userId="3b1c6667-7fbc-45cf-ac7c-d346ed9edd62" providerId="ADAL" clId="{1B3FC32B-9A6F-43D6-8DAE-5987783C695A}" dt="2024-09-10T11:24:40.288" v="48"/>
          <ac:spMkLst>
            <pc:docMk/>
            <pc:sldMk cId="206756724" sldId="2147483623"/>
            <ac:spMk id="16" creationId="{7913E4B2-D349-EE49-157C-E517200EC97A}"/>
          </ac:spMkLst>
        </pc:spChg>
        <pc:spChg chg="mod">
          <ac:chgData name="Philippe Beraud" userId="3b1c6667-7fbc-45cf-ac7c-d346ed9edd62" providerId="ADAL" clId="{1B3FC32B-9A6F-43D6-8DAE-5987783C695A}" dt="2024-09-10T11:24:40.288" v="48"/>
          <ac:spMkLst>
            <pc:docMk/>
            <pc:sldMk cId="206756724" sldId="2147483623"/>
            <ac:spMk id="17" creationId="{293DDCB8-90FA-F210-F1A7-E6B6B0532FE5}"/>
          </ac:spMkLst>
        </pc:spChg>
        <pc:spChg chg="mod">
          <ac:chgData name="Philippe Beraud" userId="3b1c6667-7fbc-45cf-ac7c-d346ed9edd62" providerId="ADAL" clId="{1B3FC32B-9A6F-43D6-8DAE-5987783C695A}" dt="2024-09-10T11:24:40.288" v="48"/>
          <ac:spMkLst>
            <pc:docMk/>
            <pc:sldMk cId="206756724" sldId="2147483623"/>
            <ac:spMk id="18" creationId="{068C4230-7FCA-DDA8-40B0-E541F457FC77}"/>
          </ac:spMkLst>
        </pc:spChg>
        <pc:spChg chg="add mod">
          <ac:chgData name="Philippe Beraud" userId="3b1c6667-7fbc-45cf-ac7c-d346ed9edd62" providerId="ADAL" clId="{1B3FC32B-9A6F-43D6-8DAE-5987783C695A}" dt="2024-09-10T11:24:43.984" v="50"/>
          <ac:spMkLst>
            <pc:docMk/>
            <pc:sldMk cId="206756724" sldId="2147483623"/>
            <ac:spMk id="19" creationId="{8A7EA0B4-D927-9415-2910-B49771BB5CBE}"/>
          </ac:spMkLst>
        </pc:spChg>
        <pc:spChg chg="add mod">
          <ac:chgData name="Philippe Beraud" userId="3b1c6667-7fbc-45cf-ac7c-d346ed9edd62" providerId="ADAL" clId="{1B3FC32B-9A6F-43D6-8DAE-5987783C695A}" dt="2024-09-10T11:24:43.984" v="50"/>
          <ac:spMkLst>
            <pc:docMk/>
            <pc:sldMk cId="206756724" sldId="2147483623"/>
            <ac:spMk id="20" creationId="{8E9DA51D-87E7-F2E2-4666-E1A762746F96}"/>
          </ac:spMkLst>
        </pc:spChg>
        <pc:spChg chg="mod">
          <ac:chgData name="Philippe Beraud" userId="3b1c6667-7fbc-45cf-ac7c-d346ed9edd62" providerId="ADAL" clId="{1B3FC32B-9A6F-43D6-8DAE-5987783C695A}" dt="2024-09-10T11:24:43.984" v="50"/>
          <ac:spMkLst>
            <pc:docMk/>
            <pc:sldMk cId="206756724" sldId="2147483623"/>
            <ac:spMk id="22" creationId="{FC75EB69-2000-CECE-151B-51D3F8DCEA3D}"/>
          </ac:spMkLst>
        </pc:spChg>
        <pc:spChg chg="mod">
          <ac:chgData name="Philippe Beraud" userId="3b1c6667-7fbc-45cf-ac7c-d346ed9edd62" providerId="ADAL" clId="{1B3FC32B-9A6F-43D6-8DAE-5987783C695A}" dt="2024-09-10T11:24:43.984" v="50"/>
          <ac:spMkLst>
            <pc:docMk/>
            <pc:sldMk cId="206756724" sldId="2147483623"/>
            <ac:spMk id="24" creationId="{457DA885-9DD2-D713-88E1-46C1D1DE960C}"/>
          </ac:spMkLst>
        </pc:spChg>
        <pc:spChg chg="mod">
          <ac:chgData name="Philippe Beraud" userId="3b1c6667-7fbc-45cf-ac7c-d346ed9edd62" providerId="ADAL" clId="{1B3FC32B-9A6F-43D6-8DAE-5987783C695A}" dt="2024-09-10T11:25:28.973" v="57" actId="207"/>
          <ac:spMkLst>
            <pc:docMk/>
            <pc:sldMk cId="206756724" sldId="2147483623"/>
            <ac:spMk id="25" creationId="{11245198-EE54-9B4D-D333-1AF5154F0D0D}"/>
          </ac:spMkLst>
        </pc:spChg>
        <pc:spChg chg="mod">
          <ac:chgData name="Philippe Beraud" userId="3b1c6667-7fbc-45cf-ac7c-d346ed9edd62" providerId="ADAL" clId="{1B3FC32B-9A6F-43D6-8DAE-5987783C695A}" dt="2024-09-10T11:25:07.651" v="54" actId="108"/>
          <ac:spMkLst>
            <pc:docMk/>
            <pc:sldMk cId="206756724" sldId="2147483623"/>
            <ac:spMk id="26" creationId="{42DB717A-890F-84AB-D7B7-3ED6AAECC004}"/>
          </ac:spMkLst>
        </pc:spChg>
        <pc:spChg chg="mod">
          <ac:chgData name="Philippe Beraud" userId="3b1c6667-7fbc-45cf-ac7c-d346ed9edd62" providerId="ADAL" clId="{1B3FC32B-9A6F-43D6-8DAE-5987783C695A}" dt="2024-09-10T11:24:43.984" v="50"/>
          <ac:spMkLst>
            <pc:docMk/>
            <pc:sldMk cId="206756724" sldId="2147483623"/>
            <ac:spMk id="28" creationId="{172D8B0E-A515-8FD5-428C-30ED93751CD6}"/>
          </ac:spMkLst>
        </pc:spChg>
        <pc:spChg chg="mod">
          <ac:chgData name="Philippe Beraud" userId="3b1c6667-7fbc-45cf-ac7c-d346ed9edd62" providerId="ADAL" clId="{1B3FC32B-9A6F-43D6-8DAE-5987783C695A}" dt="2024-09-10T11:24:43.984" v="50"/>
          <ac:spMkLst>
            <pc:docMk/>
            <pc:sldMk cId="206756724" sldId="2147483623"/>
            <ac:spMk id="30" creationId="{59175EBE-CB09-98A2-B15A-F70418B0C51C}"/>
          </ac:spMkLst>
        </pc:spChg>
        <pc:spChg chg="mod">
          <ac:chgData name="Philippe Beraud" userId="3b1c6667-7fbc-45cf-ac7c-d346ed9edd62" providerId="ADAL" clId="{1B3FC32B-9A6F-43D6-8DAE-5987783C695A}" dt="2024-09-10T11:25:23.946" v="56" actId="207"/>
          <ac:spMkLst>
            <pc:docMk/>
            <pc:sldMk cId="206756724" sldId="2147483623"/>
            <ac:spMk id="31" creationId="{00865A27-01FA-B810-9680-AA4805F89E36}"/>
          </ac:spMkLst>
        </pc:spChg>
        <pc:spChg chg="mod">
          <ac:chgData name="Philippe Beraud" userId="3b1c6667-7fbc-45cf-ac7c-d346ed9edd62" providerId="ADAL" clId="{1B3FC32B-9A6F-43D6-8DAE-5987783C695A}" dt="2024-09-10T11:25:01.371" v="53" actId="255"/>
          <ac:spMkLst>
            <pc:docMk/>
            <pc:sldMk cId="206756724" sldId="2147483623"/>
            <ac:spMk id="32" creationId="{3B49D25F-96B9-6DB4-4D9D-0FAA7DB23D5C}"/>
          </ac:spMkLst>
        </pc:spChg>
        <pc:grpChg chg="add mod">
          <ac:chgData name="Philippe Beraud" userId="3b1c6667-7fbc-45cf-ac7c-d346ed9edd62" providerId="ADAL" clId="{1B3FC32B-9A6F-43D6-8DAE-5987783C695A}" dt="2024-09-10T11:24:40.288" v="48"/>
          <ac:grpSpMkLst>
            <pc:docMk/>
            <pc:sldMk cId="206756724" sldId="2147483623"/>
            <ac:grpSpMk id="7" creationId="{E686D732-CF39-D2C2-442D-DF2544A2F52B}"/>
          </ac:grpSpMkLst>
        </pc:grpChg>
        <pc:grpChg chg="mod">
          <ac:chgData name="Philippe Beraud" userId="3b1c6667-7fbc-45cf-ac7c-d346ed9edd62" providerId="ADAL" clId="{1B3FC32B-9A6F-43D6-8DAE-5987783C695A}" dt="2024-09-10T11:24:40.288" v="48"/>
          <ac:grpSpMkLst>
            <pc:docMk/>
            <pc:sldMk cId="206756724" sldId="2147483623"/>
            <ac:grpSpMk id="9" creationId="{972F9B15-8653-9453-98F3-B4431605F3C8}"/>
          </ac:grpSpMkLst>
        </pc:grpChg>
        <pc:grpChg chg="add mod">
          <ac:chgData name="Philippe Beraud" userId="3b1c6667-7fbc-45cf-ac7c-d346ed9edd62" providerId="ADAL" clId="{1B3FC32B-9A6F-43D6-8DAE-5987783C695A}" dt="2024-09-10T11:24:40.288" v="48"/>
          <ac:grpSpMkLst>
            <pc:docMk/>
            <pc:sldMk cId="206756724" sldId="2147483623"/>
            <ac:grpSpMk id="13" creationId="{5DB87F64-FEAA-9D84-6068-D4E29FBBD420}"/>
          </ac:grpSpMkLst>
        </pc:grpChg>
        <pc:grpChg chg="mod">
          <ac:chgData name="Philippe Beraud" userId="3b1c6667-7fbc-45cf-ac7c-d346ed9edd62" providerId="ADAL" clId="{1B3FC32B-9A6F-43D6-8DAE-5987783C695A}" dt="2024-09-10T11:24:40.288" v="48"/>
          <ac:grpSpMkLst>
            <pc:docMk/>
            <pc:sldMk cId="206756724" sldId="2147483623"/>
            <ac:grpSpMk id="15" creationId="{28E37E90-09A7-BAD8-63B5-0341D80E0CCF}"/>
          </ac:grpSpMkLst>
        </pc:grpChg>
        <pc:grpChg chg="add mod">
          <ac:chgData name="Philippe Beraud" userId="3b1c6667-7fbc-45cf-ac7c-d346ed9edd62" providerId="ADAL" clId="{1B3FC32B-9A6F-43D6-8DAE-5987783C695A}" dt="2024-09-10T11:24:43.984" v="50"/>
          <ac:grpSpMkLst>
            <pc:docMk/>
            <pc:sldMk cId="206756724" sldId="2147483623"/>
            <ac:grpSpMk id="21" creationId="{24B3C967-8270-09CB-B38A-4579DBEDE68D}"/>
          </ac:grpSpMkLst>
        </pc:grpChg>
        <pc:grpChg chg="mod">
          <ac:chgData name="Philippe Beraud" userId="3b1c6667-7fbc-45cf-ac7c-d346ed9edd62" providerId="ADAL" clId="{1B3FC32B-9A6F-43D6-8DAE-5987783C695A}" dt="2024-09-10T11:24:43.984" v="50"/>
          <ac:grpSpMkLst>
            <pc:docMk/>
            <pc:sldMk cId="206756724" sldId="2147483623"/>
            <ac:grpSpMk id="23" creationId="{64782EEF-6845-466A-A429-A7F3819A1364}"/>
          </ac:grpSpMkLst>
        </pc:grpChg>
        <pc:grpChg chg="add mod">
          <ac:chgData name="Philippe Beraud" userId="3b1c6667-7fbc-45cf-ac7c-d346ed9edd62" providerId="ADAL" clId="{1B3FC32B-9A6F-43D6-8DAE-5987783C695A}" dt="2024-09-10T11:24:43.984" v="50"/>
          <ac:grpSpMkLst>
            <pc:docMk/>
            <pc:sldMk cId="206756724" sldId="2147483623"/>
            <ac:grpSpMk id="27" creationId="{7B17D3C2-49AE-182D-B332-4D9E96ECD6CB}"/>
          </ac:grpSpMkLst>
        </pc:grpChg>
        <pc:grpChg chg="mod">
          <ac:chgData name="Philippe Beraud" userId="3b1c6667-7fbc-45cf-ac7c-d346ed9edd62" providerId="ADAL" clId="{1B3FC32B-9A6F-43D6-8DAE-5987783C695A}" dt="2024-09-10T11:24:43.984" v="50"/>
          <ac:grpSpMkLst>
            <pc:docMk/>
            <pc:sldMk cId="206756724" sldId="2147483623"/>
            <ac:grpSpMk id="29" creationId="{F545EF06-6006-5534-6A07-A186387DA37E}"/>
          </ac:grpSpMkLst>
        </pc:grpChg>
      </pc:sldChg>
      <pc:sldChg chg="addSp delSp modSp new mod delAnim modAnim modNotesTx">
        <pc:chgData name="Philippe Beraud" userId="3b1c6667-7fbc-45cf-ac7c-d346ed9edd62" providerId="ADAL" clId="{1B3FC32B-9A6F-43D6-8DAE-5987783C695A}" dt="2024-09-10T12:14:47.568" v="208" actId="1076"/>
        <pc:sldMkLst>
          <pc:docMk/>
          <pc:sldMk cId="1370654177" sldId="2147483624"/>
        </pc:sldMkLst>
        <pc:spChg chg="mod">
          <ac:chgData name="Philippe Beraud" userId="3b1c6667-7fbc-45cf-ac7c-d346ed9edd62" providerId="ADAL" clId="{1B3FC32B-9A6F-43D6-8DAE-5987783C695A}" dt="2024-09-10T12:14:05.382" v="205"/>
          <ac:spMkLst>
            <pc:docMk/>
            <pc:sldMk cId="1370654177" sldId="2147483624"/>
            <ac:spMk id="2" creationId="{6C0F1117-42D7-8D15-4AD0-DF1B5A865480}"/>
          </ac:spMkLst>
        </pc:spChg>
        <pc:spChg chg="add del mod">
          <ac:chgData name="Philippe Beraud" userId="3b1c6667-7fbc-45cf-ac7c-d346ed9edd62" providerId="ADAL" clId="{1B3FC32B-9A6F-43D6-8DAE-5987783C695A}" dt="2024-09-10T12:13:58.276" v="202" actId="478"/>
          <ac:spMkLst>
            <pc:docMk/>
            <pc:sldMk cId="1370654177" sldId="2147483624"/>
            <ac:spMk id="4" creationId="{DAC24FB1-BA88-0B60-A0CC-C625FB2DF096}"/>
          </ac:spMkLst>
        </pc:spChg>
        <pc:spChg chg="add del mod">
          <ac:chgData name="Philippe Beraud" userId="3b1c6667-7fbc-45cf-ac7c-d346ed9edd62" providerId="ADAL" clId="{1B3FC32B-9A6F-43D6-8DAE-5987783C695A}" dt="2024-09-10T12:13:58.276" v="202" actId="478"/>
          <ac:spMkLst>
            <pc:docMk/>
            <pc:sldMk cId="1370654177" sldId="2147483624"/>
            <ac:spMk id="5" creationId="{043D4586-F12E-A896-0E04-A5B5AA15651D}"/>
          </ac:spMkLst>
        </pc:spChg>
        <pc:spChg chg="add del mod">
          <ac:chgData name="Philippe Beraud" userId="3b1c6667-7fbc-45cf-ac7c-d346ed9edd62" providerId="ADAL" clId="{1B3FC32B-9A6F-43D6-8DAE-5987783C695A}" dt="2024-09-10T12:13:58.276" v="202" actId="478"/>
          <ac:spMkLst>
            <pc:docMk/>
            <pc:sldMk cId="1370654177" sldId="2147483624"/>
            <ac:spMk id="6" creationId="{DB7CE476-967F-AA0E-9B44-8B2BEE6ACF3C}"/>
          </ac:spMkLst>
        </pc:spChg>
        <pc:spChg chg="add del mod">
          <ac:chgData name="Philippe Beraud" userId="3b1c6667-7fbc-45cf-ac7c-d346ed9edd62" providerId="ADAL" clId="{1B3FC32B-9A6F-43D6-8DAE-5987783C695A}" dt="2024-09-10T12:13:58.276" v="202" actId="478"/>
          <ac:spMkLst>
            <pc:docMk/>
            <pc:sldMk cId="1370654177" sldId="2147483624"/>
            <ac:spMk id="8" creationId="{7A0CE473-68B4-1667-73A8-62BE1E059050}"/>
          </ac:spMkLst>
        </pc:spChg>
        <pc:spChg chg="add del mod">
          <ac:chgData name="Philippe Beraud" userId="3b1c6667-7fbc-45cf-ac7c-d346ed9edd62" providerId="ADAL" clId="{1B3FC32B-9A6F-43D6-8DAE-5987783C695A}" dt="2024-09-10T12:13:58.276" v="202" actId="478"/>
          <ac:spMkLst>
            <pc:docMk/>
            <pc:sldMk cId="1370654177" sldId="2147483624"/>
            <ac:spMk id="10" creationId="{75BE7D23-E960-1A59-7234-1792600AB94B}"/>
          </ac:spMkLst>
        </pc:spChg>
        <pc:spChg chg="add del mod">
          <ac:chgData name="Philippe Beraud" userId="3b1c6667-7fbc-45cf-ac7c-d346ed9edd62" providerId="ADAL" clId="{1B3FC32B-9A6F-43D6-8DAE-5987783C695A}" dt="2024-09-10T12:13:58.276" v="202" actId="478"/>
          <ac:spMkLst>
            <pc:docMk/>
            <pc:sldMk cId="1370654177" sldId="2147483624"/>
            <ac:spMk id="12" creationId="{43B8495A-E328-DFDE-5468-49A884013519}"/>
          </ac:spMkLst>
        </pc:spChg>
        <pc:spChg chg="add mod">
          <ac:chgData name="Philippe Beraud" userId="3b1c6667-7fbc-45cf-ac7c-d346ed9edd62" providerId="ADAL" clId="{1B3FC32B-9A6F-43D6-8DAE-5987783C695A}" dt="2024-09-10T12:14:47.568" v="208" actId="1076"/>
          <ac:spMkLst>
            <pc:docMk/>
            <pc:sldMk cId="1370654177" sldId="2147483624"/>
            <ac:spMk id="13" creationId="{C84B1D65-0EB6-7547-7275-D4FF197A9B91}"/>
          </ac:spMkLst>
        </pc:spChg>
        <pc:spChg chg="add mod">
          <ac:chgData name="Philippe Beraud" userId="3b1c6667-7fbc-45cf-ac7c-d346ed9edd62" providerId="ADAL" clId="{1B3FC32B-9A6F-43D6-8DAE-5987783C695A}" dt="2024-09-10T12:14:47.568" v="208" actId="1076"/>
          <ac:spMkLst>
            <pc:docMk/>
            <pc:sldMk cId="1370654177" sldId="2147483624"/>
            <ac:spMk id="14" creationId="{1C0B2AD0-FCCC-BE0D-800C-8C5B1F4ACDA3}"/>
          </ac:spMkLst>
        </pc:spChg>
        <pc:spChg chg="add mod">
          <ac:chgData name="Philippe Beraud" userId="3b1c6667-7fbc-45cf-ac7c-d346ed9edd62" providerId="ADAL" clId="{1B3FC32B-9A6F-43D6-8DAE-5987783C695A}" dt="2024-09-10T12:14:47.568" v="208" actId="1076"/>
          <ac:spMkLst>
            <pc:docMk/>
            <pc:sldMk cId="1370654177" sldId="2147483624"/>
            <ac:spMk id="15" creationId="{01D4008D-215E-EC55-F191-967DC072A0F6}"/>
          </ac:spMkLst>
        </pc:spChg>
        <pc:spChg chg="add mod">
          <ac:chgData name="Philippe Beraud" userId="3b1c6667-7fbc-45cf-ac7c-d346ed9edd62" providerId="ADAL" clId="{1B3FC32B-9A6F-43D6-8DAE-5987783C695A}" dt="2024-09-10T12:14:47.568" v="208" actId="1076"/>
          <ac:spMkLst>
            <pc:docMk/>
            <pc:sldMk cId="1370654177" sldId="2147483624"/>
            <ac:spMk id="16" creationId="{2326D056-E37E-C7DE-DCFE-0C4619C22147}"/>
          </ac:spMkLst>
        </pc:spChg>
        <pc:spChg chg="add mod">
          <ac:chgData name="Philippe Beraud" userId="3b1c6667-7fbc-45cf-ac7c-d346ed9edd62" providerId="ADAL" clId="{1B3FC32B-9A6F-43D6-8DAE-5987783C695A}" dt="2024-09-10T12:14:47.568" v="208" actId="1076"/>
          <ac:spMkLst>
            <pc:docMk/>
            <pc:sldMk cId="1370654177" sldId="2147483624"/>
            <ac:spMk id="17" creationId="{ABC82F59-8C70-FB9D-595C-2B0A69F9CF91}"/>
          </ac:spMkLst>
        </pc:spChg>
        <pc:spChg chg="add mod">
          <ac:chgData name="Philippe Beraud" userId="3b1c6667-7fbc-45cf-ac7c-d346ed9edd62" providerId="ADAL" clId="{1B3FC32B-9A6F-43D6-8DAE-5987783C695A}" dt="2024-09-10T12:14:47.568" v="208" actId="1076"/>
          <ac:spMkLst>
            <pc:docMk/>
            <pc:sldMk cId="1370654177" sldId="2147483624"/>
            <ac:spMk id="18" creationId="{30816CD6-6ED5-3E58-F871-59C4BDB042FE}"/>
          </ac:spMkLst>
        </pc:spChg>
        <pc:spChg chg="add mod">
          <ac:chgData name="Philippe Beraud" userId="3b1c6667-7fbc-45cf-ac7c-d346ed9edd62" providerId="ADAL" clId="{1B3FC32B-9A6F-43D6-8DAE-5987783C695A}" dt="2024-09-10T12:14:47.568" v="208" actId="1076"/>
          <ac:spMkLst>
            <pc:docMk/>
            <pc:sldMk cId="1370654177" sldId="2147483624"/>
            <ac:spMk id="19" creationId="{F32A60F6-9592-573C-B357-8A83B6E51897}"/>
          </ac:spMkLst>
        </pc:spChg>
        <pc:spChg chg="add mod">
          <ac:chgData name="Philippe Beraud" userId="3b1c6667-7fbc-45cf-ac7c-d346ed9edd62" providerId="ADAL" clId="{1B3FC32B-9A6F-43D6-8DAE-5987783C695A}" dt="2024-09-10T12:14:47.568" v="208" actId="1076"/>
          <ac:spMkLst>
            <pc:docMk/>
            <pc:sldMk cId="1370654177" sldId="2147483624"/>
            <ac:spMk id="20" creationId="{5C5B068B-B0BF-3F93-08BA-A61E3D3F3D47}"/>
          </ac:spMkLst>
        </pc:spChg>
        <pc:spChg chg="add mod">
          <ac:chgData name="Philippe Beraud" userId="3b1c6667-7fbc-45cf-ac7c-d346ed9edd62" providerId="ADAL" clId="{1B3FC32B-9A6F-43D6-8DAE-5987783C695A}" dt="2024-09-10T12:14:47.568" v="208" actId="1076"/>
          <ac:spMkLst>
            <pc:docMk/>
            <pc:sldMk cId="1370654177" sldId="2147483624"/>
            <ac:spMk id="21" creationId="{2CB0285F-EBB2-FB2E-D917-E24CD80A0B82}"/>
          </ac:spMkLst>
        </pc:spChg>
        <pc:picChg chg="add mod">
          <ac:chgData name="Philippe Beraud" userId="3b1c6667-7fbc-45cf-ac7c-d346ed9edd62" providerId="ADAL" clId="{1B3FC32B-9A6F-43D6-8DAE-5987783C695A}" dt="2024-09-10T12:14:11.544" v="206" actId="1076"/>
          <ac:picMkLst>
            <pc:docMk/>
            <pc:sldMk cId="1370654177" sldId="2147483624"/>
            <ac:picMk id="3" creationId="{7631968A-1293-F5B3-3933-C227F78B72AD}"/>
          </ac:picMkLst>
        </pc:picChg>
        <pc:cxnChg chg="add del mod">
          <ac:chgData name="Philippe Beraud" userId="3b1c6667-7fbc-45cf-ac7c-d346ed9edd62" providerId="ADAL" clId="{1B3FC32B-9A6F-43D6-8DAE-5987783C695A}" dt="2024-09-10T12:13:58.276" v="202" actId="478"/>
          <ac:cxnSpMkLst>
            <pc:docMk/>
            <pc:sldMk cId="1370654177" sldId="2147483624"/>
            <ac:cxnSpMk id="7" creationId="{D7C3155B-CC1D-5F3D-D3B7-6641921EBF14}"/>
          </ac:cxnSpMkLst>
        </pc:cxnChg>
        <pc:cxnChg chg="add del mod">
          <ac:chgData name="Philippe Beraud" userId="3b1c6667-7fbc-45cf-ac7c-d346ed9edd62" providerId="ADAL" clId="{1B3FC32B-9A6F-43D6-8DAE-5987783C695A}" dt="2024-09-10T12:13:58.276" v="202" actId="478"/>
          <ac:cxnSpMkLst>
            <pc:docMk/>
            <pc:sldMk cId="1370654177" sldId="2147483624"/>
            <ac:cxnSpMk id="9" creationId="{0F3D615E-C89B-726D-6BF3-C17B983FD999}"/>
          </ac:cxnSpMkLst>
        </pc:cxnChg>
        <pc:cxnChg chg="add del mod">
          <ac:chgData name="Philippe Beraud" userId="3b1c6667-7fbc-45cf-ac7c-d346ed9edd62" providerId="ADAL" clId="{1B3FC32B-9A6F-43D6-8DAE-5987783C695A}" dt="2024-09-10T12:13:58.276" v="202" actId="478"/>
          <ac:cxnSpMkLst>
            <pc:docMk/>
            <pc:sldMk cId="1370654177" sldId="2147483624"/>
            <ac:cxnSpMk id="11" creationId="{B007659B-13A1-8EB7-A3E5-74195F7C8103}"/>
          </ac:cxnSpMkLst>
        </pc:cxnChg>
        <pc:cxnChg chg="add mod">
          <ac:chgData name="Philippe Beraud" userId="3b1c6667-7fbc-45cf-ac7c-d346ed9edd62" providerId="ADAL" clId="{1B3FC32B-9A6F-43D6-8DAE-5987783C695A}" dt="2024-09-10T12:14:47.568" v="208" actId="1076"/>
          <ac:cxnSpMkLst>
            <pc:docMk/>
            <pc:sldMk cId="1370654177" sldId="2147483624"/>
            <ac:cxnSpMk id="22" creationId="{5FBBEA59-7DFB-85DA-861D-EC23ED3197C6}"/>
          </ac:cxnSpMkLst>
        </pc:cxnChg>
        <pc:cxnChg chg="add mod">
          <ac:chgData name="Philippe Beraud" userId="3b1c6667-7fbc-45cf-ac7c-d346ed9edd62" providerId="ADAL" clId="{1B3FC32B-9A6F-43D6-8DAE-5987783C695A}" dt="2024-09-10T12:14:47.568" v="208" actId="1076"/>
          <ac:cxnSpMkLst>
            <pc:docMk/>
            <pc:sldMk cId="1370654177" sldId="2147483624"/>
            <ac:cxnSpMk id="23" creationId="{E82C8541-D67A-0759-75A8-45E5D6EC9E0D}"/>
          </ac:cxnSpMkLst>
        </pc:cxnChg>
        <pc:cxnChg chg="add mod">
          <ac:chgData name="Philippe Beraud" userId="3b1c6667-7fbc-45cf-ac7c-d346ed9edd62" providerId="ADAL" clId="{1B3FC32B-9A6F-43D6-8DAE-5987783C695A}" dt="2024-09-10T12:14:47.568" v="208" actId="1076"/>
          <ac:cxnSpMkLst>
            <pc:docMk/>
            <pc:sldMk cId="1370654177" sldId="2147483624"/>
            <ac:cxnSpMk id="24" creationId="{4929C90D-87AE-AD93-D020-ACC788D9FF7F}"/>
          </ac:cxnSpMkLst>
        </pc:cxnChg>
        <pc:cxnChg chg="add mod">
          <ac:chgData name="Philippe Beraud" userId="3b1c6667-7fbc-45cf-ac7c-d346ed9edd62" providerId="ADAL" clId="{1B3FC32B-9A6F-43D6-8DAE-5987783C695A}" dt="2024-09-10T12:14:47.568" v="208" actId="1076"/>
          <ac:cxnSpMkLst>
            <pc:docMk/>
            <pc:sldMk cId="1370654177" sldId="2147483624"/>
            <ac:cxnSpMk id="25" creationId="{34B3A571-7750-8A48-7C8A-05C513864865}"/>
          </ac:cxnSpMkLst>
        </pc:cxnChg>
      </pc:sldChg>
      <pc:sldChg chg="addSp delSp modSp new mod modNotesTx">
        <pc:chgData name="Philippe Beraud" userId="3b1c6667-7fbc-45cf-ac7c-d346ed9edd62" providerId="ADAL" clId="{1B3FC32B-9A6F-43D6-8DAE-5987783C695A}" dt="2024-09-10T11:50:14.191" v="138"/>
        <pc:sldMkLst>
          <pc:docMk/>
          <pc:sldMk cId="2135269108" sldId="2147483625"/>
        </pc:sldMkLst>
        <pc:spChg chg="mod">
          <ac:chgData name="Philippe Beraud" userId="3b1c6667-7fbc-45cf-ac7c-d346ed9edd62" providerId="ADAL" clId="{1B3FC32B-9A6F-43D6-8DAE-5987783C695A}" dt="2024-09-10T11:28:30.467" v="105"/>
          <ac:spMkLst>
            <pc:docMk/>
            <pc:sldMk cId="2135269108" sldId="2147483625"/>
            <ac:spMk id="2" creationId="{41680685-80CF-D0D3-A6DC-0370B2229160}"/>
          </ac:spMkLst>
        </pc:spChg>
        <pc:spChg chg="add mod">
          <ac:chgData name="Philippe Beraud" userId="3b1c6667-7fbc-45cf-ac7c-d346ed9edd62" providerId="ADAL" clId="{1B3FC32B-9A6F-43D6-8DAE-5987783C695A}" dt="2024-09-10T11:50:02.368" v="135" actId="1076"/>
          <ac:spMkLst>
            <pc:docMk/>
            <pc:sldMk cId="2135269108" sldId="2147483625"/>
            <ac:spMk id="4" creationId="{42A7E5E0-5F60-6AEA-F0A5-3AA05B537DA5}"/>
          </ac:spMkLst>
        </pc:spChg>
        <pc:spChg chg="add mod">
          <ac:chgData name="Philippe Beraud" userId="3b1c6667-7fbc-45cf-ac7c-d346ed9edd62" providerId="ADAL" clId="{1B3FC32B-9A6F-43D6-8DAE-5987783C695A}" dt="2024-09-10T11:49:46.019" v="126"/>
          <ac:spMkLst>
            <pc:docMk/>
            <pc:sldMk cId="2135269108" sldId="2147483625"/>
            <ac:spMk id="8" creationId="{589D4F14-DBC7-2B82-636C-8C5AD5B70F0C}"/>
          </ac:spMkLst>
        </pc:spChg>
        <pc:spChg chg="add mod">
          <ac:chgData name="Philippe Beraud" userId="3b1c6667-7fbc-45cf-ac7c-d346ed9edd62" providerId="ADAL" clId="{1B3FC32B-9A6F-43D6-8DAE-5987783C695A}" dt="2024-09-10T11:49:49.947" v="128"/>
          <ac:spMkLst>
            <pc:docMk/>
            <pc:sldMk cId="2135269108" sldId="2147483625"/>
            <ac:spMk id="11" creationId="{BA8CC42B-EB58-C091-E65F-A1A4B00906EA}"/>
          </ac:spMkLst>
        </pc:spChg>
        <pc:picChg chg="add del mod">
          <ac:chgData name="Philippe Beraud" userId="3b1c6667-7fbc-45cf-ac7c-d346ed9edd62" providerId="ADAL" clId="{1B3FC32B-9A6F-43D6-8DAE-5987783C695A}" dt="2024-09-10T11:49:45.571" v="125" actId="478"/>
          <ac:picMkLst>
            <pc:docMk/>
            <pc:sldMk cId="2135269108" sldId="2147483625"/>
            <ac:picMk id="3" creationId="{4DF1DCFD-D596-517D-8E1B-0417FC77DFBA}"/>
          </ac:picMkLst>
        </pc:picChg>
        <pc:picChg chg="add del mod">
          <ac:chgData name="Philippe Beraud" userId="3b1c6667-7fbc-45cf-ac7c-d346ed9edd62" providerId="ADAL" clId="{1B3FC32B-9A6F-43D6-8DAE-5987783C695A}" dt="2024-09-10T11:49:49.557" v="127" actId="478"/>
          <ac:picMkLst>
            <pc:docMk/>
            <pc:sldMk cId="2135269108" sldId="2147483625"/>
            <ac:picMk id="5" creationId="{30865EDD-9B48-80A9-5101-06EA9C396073}"/>
          </ac:picMkLst>
        </pc:picChg>
        <pc:picChg chg="add mod">
          <ac:chgData name="Philippe Beraud" userId="3b1c6667-7fbc-45cf-ac7c-d346ed9edd62" providerId="ADAL" clId="{1B3FC32B-9A6F-43D6-8DAE-5987783C695A}" dt="2024-09-10T11:49:46.019" v="126"/>
          <ac:picMkLst>
            <pc:docMk/>
            <pc:sldMk cId="2135269108" sldId="2147483625"/>
            <ac:picMk id="6" creationId="{41B5CB79-1E66-4AB8-BFF3-B3623C8B2154}"/>
          </ac:picMkLst>
        </pc:picChg>
        <pc:picChg chg="add mod">
          <ac:chgData name="Philippe Beraud" userId="3b1c6667-7fbc-45cf-ac7c-d346ed9edd62" providerId="ADAL" clId="{1B3FC32B-9A6F-43D6-8DAE-5987783C695A}" dt="2024-09-10T11:49:46.019" v="126"/>
          <ac:picMkLst>
            <pc:docMk/>
            <pc:sldMk cId="2135269108" sldId="2147483625"/>
            <ac:picMk id="7" creationId="{A9AF4436-A5F4-8E7A-6BFD-4A163D7A0C57}"/>
          </ac:picMkLst>
        </pc:picChg>
        <pc:picChg chg="add mod">
          <ac:chgData name="Philippe Beraud" userId="3b1c6667-7fbc-45cf-ac7c-d346ed9edd62" providerId="ADAL" clId="{1B3FC32B-9A6F-43D6-8DAE-5987783C695A}" dt="2024-09-10T11:49:49.947" v="128"/>
          <ac:picMkLst>
            <pc:docMk/>
            <pc:sldMk cId="2135269108" sldId="2147483625"/>
            <ac:picMk id="9" creationId="{FB60A8B1-82CE-3FDB-D713-A17621621544}"/>
          </ac:picMkLst>
        </pc:picChg>
        <pc:picChg chg="add mod">
          <ac:chgData name="Philippe Beraud" userId="3b1c6667-7fbc-45cf-ac7c-d346ed9edd62" providerId="ADAL" clId="{1B3FC32B-9A6F-43D6-8DAE-5987783C695A}" dt="2024-09-10T11:49:49.947" v="128"/>
          <ac:picMkLst>
            <pc:docMk/>
            <pc:sldMk cId="2135269108" sldId="2147483625"/>
            <ac:picMk id="10" creationId="{0504D701-5F4B-8BA6-C74E-3BD06DA299FB}"/>
          </ac:picMkLst>
        </pc:picChg>
      </pc:sldChg>
      <pc:sldChg chg="addSp delSp modSp new mod chgLayout modNotesTx">
        <pc:chgData name="Philippe Beraud" userId="3b1c6667-7fbc-45cf-ac7c-d346ed9edd62" providerId="ADAL" clId="{1B3FC32B-9A6F-43D6-8DAE-5987783C695A}" dt="2024-09-10T11:30:01.619" v="122"/>
        <pc:sldMkLst>
          <pc:docMk/>
          <pc:sldMk cId="886453433" sldId="2147483626"/>
        </pc:sldMkLst>
        <pc:spChg chg="del mod ord">
          <ac:chgData name="Philippe Beraud" userId="3b1c6667-7fbc-45cf-ac7c-d346ed9edd62" providerId="ADAL" clId="{1B3FC32B-9A6F-43D6-8DAE-5987783C695A}" dt="2024-09-10T11:29:38.008" v="115" actId="700"/>
          <ac:spMkLst>
            <pc:docMk/>
            <pc:sldMk cId="886453433" sldId="2147483626"/>
            <ac:spMk id="2" creationId="{0070A6B5-1F88-BBEB-D160-B402160BED8F}"/>
          </ac:spMkLst>
        </pc:spChg>
        <pc:spChg chg="add mod ord">
          <ac:chgData name="Philippe Beraud" userId="3b1c6667-7fbc-45cf-ac7c-d346ed9edd62" providerId="ADAL" clId="{1B3FC32B-9A6F-43D6-8DAE-5987783C695A}" dt="2024-09-10T11:29:56.518" v="121" actId="1076"/>
          <ac:spMkLst>
            <pc:docMk/>
            <pc:sldMk cId="886453433" sldId="2147483626"/>
            <ac:spMk id="3" creationId="{1E82A69B-098E-EE79-D27D-B34B16938BAD}"/>
          </ac:spMkLst>
        </pc:spChg>
        <pc:picChg chg="add mod">
          <ac:chgData name="Philippe Beraud" userId="3b1c6667-7fbc-45cf-ac7c-d346ed9edd62" providerId="ADAL" clId="{1B3FC32B-9A6F-43D6-8DAE-5987783C695A}" dt="2024-09-10T11:29:47.237" v="118"/>
          <ac:picMkLst>
            <pc:docMk/>
            <pc:sldMk cId="886453433" sldId="2147483626"/>
            <ac:picMk id="4" creationId="{915D5491-01FC-37AA-8AFB-2CC77BA2F5E3}"/>
          </ac:picMkLst>
        </pc:picChg>
      </pc:sldChg>
      <pc:sldChg chg="addSp modSp new mod modNotesTx">
        <pc:chgData name="Philippe Beraud" userId="3b1c6667-7fbc-45cf-ac7c-d346ed9edd62" providerId="ADAL" clId="{1B3FC32B-9A6F-43D6-8DAE-5987783C695A}" dt="2024-09-10T12:11:17.103" v="187" actId="20577"/>
        <pc:sldMkLst>
          <pc:docMk/>
          <pc:sldMk cId="944270698" sldId="2147483627"/>
        </pc:sldMkLst>
        <pc:spChg chg="mod">
          <ac:chgData name="Philippe Beraud" userId="3b1c6667-7fbc-45cf-ac7c-d346ed9edd62" providerId="ADAL" clId="{1B3FC32B-9A6F-43D6-8DAE-5987783C695A}" dt="2024-09-10T12:10:31.516" v="163" actId="1076"/>
          <ac:spMkLst>
            <pc:docMk/>
            <pc:sldMk cId="944270698" sldId="2147483627"/>
            <ac:spMk id="2" creationId="{B5680152-7ED7-D755-07CB-7C85F90624D0}"/>
          </ac:spMkLst>
        </pc:spChg>
        <pc:spChg chg="add mod">
          <ac:chgData name="Philippe Beraud" userId="3b1c6667-7fbc-45cf-ac7c-d346ed9edd62" providerId="ADAL" clId="{1B3FC32B-9A6F-43D6-8DAE-5987783C695A}" dt="2024-09-10T12:10:35.671" v="164"/>
          <ac:spMkLst>
            <pc:docMk/>
            <pc:sldMk cId="944270698" sldId="2147483627"/>
            <ac:spMk id="3" creationId="{772284EA-D58E-A875-6D6C-63D8319F08E4}"/>
          </ac:spMkLst>
        </pc:spChg>
        <pc:spChg chg="add mod">
          <ac:chgData name="Philippe Beraud" userId="3b1c6667-7fbc-45cf-ac7c-d346ed9edd62" providerId="ADAL" clId="{1B3FC32B-9A6F-43D6-8DAE-5987783C695A}" dt="2024-09-10T12:10:35.671" v="164"/>
          <ac:spMkLst>
            <pc:docMk/>
            <pc:sldMk cId="944270698" sldId="2147483627"/>
            <ac:spMk id="4" creationId="{3401CE84-E061-C7BE-03A5-17DBCD288CCC}"/>
          </ac:spMkLst>
        </pc:spChg>
        <pc:spChg chg="add mod">
          <ac:chgData name="Philippe Beraud" userId="3b1c6667-7fbc-45cf-ac7c-d346ed9edd62" providerId="ADAL" clId="{1B3FC32B-9A6F-43D6-8DAE-5987783C695A}" dt="2024-09-10T12:10:35.671" v="164"/>
          <ac:spMkLst>
            <pc:docMk/>
            <pc:sldMk cId="944270698" sldId="2147483627"/>
            <ac:spMk id="5" creationId="{4F2D66F1-9978-199C-9C56-29E5676CF48A}"/>
          </ac:spMkLst>
        </pc:spChg>
        <pc:spChg chg="add mod">
          <ac:chgData name="Philippe Beraud" userId="3b1c6667-7fbc-45cf-ac7c-d346ed9edd62" providerId="ADAL" clId="{1B3FC32B-9A6F-43D6-8DAE-5987783C695A}" dt="2024-09-10T12:10:35.671" v="164"/>
          <ac:spMkLst>
            <pc:docMk/>
            <pc:sldMk cId="944270698" sldId="2147483627"/>
            <ac:spMk id="6" creationId="{61098EFA-249C-536D-A970-D01536D5D921}"/>
          </ac:spMkLst>
        </pc:spChg>
        <pc:spChg chg="add mod">
          <ac:chgData name="Philippe Beraud" userId="3b1c6667-7fbc-45cf-ac7c-d346ed9edd62" providerId="ADAL" clId="{1B3FC32B-9A6F-43D6-8DAE-5987783C695A}" dt="2024-09-10T12:10:35.671" v="164"/>
          <ac:spMkLst>
            <pc:docMk/>
            <pc:sldMk cId="944270698" sldId="2147483627"/>
            <ac:spMk id="7" creationId="{38F5648C-7F7F-8D37-A48B-1001CEABC33D}"/>
          </ac:spMkLst>
        </pc:spChg>
        <pc:spChg chg="add mod">
          <ac:chgData name="Philippe Beraud" userId="3b1c6667-7fbc-45cf-ac7c-d346ed9edd62" providerId="ADAL" clId="{1B3FC32B-9A6F-43D6-8DAE-5987783C695A}" dt="2024-09-10T12:10:35.671" v="164"/>
          <ac:spMkLst>
            <pc:docMk/>
            <pc:sldMk cId="944270698" sldId="2147483627"/>
            <ac:spMk id="8" creationId="{0CA9F645-643E-93AB-3C1C-5CF54E24D571}"/>
          </ac:spMkLst>
        </pc:spChg>
        <pc:spChg chg="mod">
          <ac:chgData name="Philippe Beraud" userId="3b1c6667-7fbc-45cf-ac7c-d346ed9edd62" providerId="ADAL" clId="{1B3FC32B-9A6F-43D6-8DAE-5987783C695A}" dt="2024-09-10T12:10:35.671" v="164"/>
          <ac:spMkLst>
            <pc:docMk/>
            <pc:sldMk cId="944270698" sldId="2147483627"/>
            <ac:spMk id="10" creationId="{20226A5B-9BC1-D8A9-D1B9-7BE320C5AA12}"/>
          </ac:spMkLst>
        </pc:spChg>
        <pc:spChg chg="mod">
          <ac:chgData name="Philippe Beraud" userId="3b1c6667-7fbc-45cf-ac7c-d346ed9edd62" providerId="ADAL" clId="{1B3FC32B-9A6F-43D6-8DAE-5987783C695A}" dt="2024-09-10T12:10:35.671" v="164"/>
          <ac:spMkLst>
            <pc:docMk/>
            <pc:sldMk cId="944270698" sldId="2147483627"/>
            <ac:spMk id="11" creationId="{A16177ED-CA4A-7418-FB0B-0F063F917616}"/>
          </ac:spMkLst>
        </pc:spChg>
        <pc:spChg chg="add mod">
          <ac:chgData name="Philippe Beraud" userId="3b1c6667-7fbc-45cf-ac7c-d346ed9edd62" providerId="ADAL" clId="{1B3FC32B-9A6F-43D6-8DAE-5987783C695A}" dt="2024-09-10T12:10:35.671" v="164"/>
          <ac:spMkLst>
            <pc:docMk/>
            <pc:sldMk cId="944270698" sldId="2147483627"/>
            <ac:spMk id="13" creationId="{1A5AD3A3-51D3-360F-5303-226987BF66DD}"/>
          </ac:spMkLst>
        </pc:spChg>
        <pc:spChg chg="add mod">
          <ac:chgData name="Philippe Beraud" userId="3b1c6667-7fbc-45cf-ac7c-d346ed9edd62" providerId="ADAL" clId="{1B3FC32B-9A6F-43D6-8DAE-5987783C695A}" dt="2024-09-10T12:10:35.671" v="164"/>
          <ac:spMkLst>
            <pc:docMk/>
            <pc:sldMk cId="944270698" sldId="2147483627"/>
            <ac:spMk id="14" creationId="{037CB747-2F27-325A-57A6-3A059F793CFA}"/>
          </ac:spMkLst>
        </pc:spChg>
        <pc:spChg chg="add mod">
          <ac:chgData name="Philippe Beraud" userId="3b1c6667-7fbc-45cf-ac7c-d346ed9edd62" providerId="ADAL" clId="{1B3FC32B-9A6F-43D6-8DAE-5987783C695A}" dt="2024-09-10T12:10:35.671" v="164"/>
          <ac:spMkLst>
            <pc:docMk/>
            <pc:sldMk cId="944270698" sldId="2147483627"/>
            <ac:spMk id="15" creationId="{FCEC760C-1433-02DE-0269-31E67EE82021}"/>
          </ac:spMkLst>
        </pc:spChg>
        <pc:spChg chg="add mod">
          <ac:chgData name="Philippe Beraud" userId="3b1c6667-7fbc-45cf-ac7c-d346ed9edd62" providerId="ADAL" clId="{1B3FC32B-9A6F-43D6-8DAE-5987783C695A}" dt="2024-09-10T12:10:35.671" v="164"/>
          <ac:spMkLst>
            <pc:docMk/>
            <pc:sldMk cId="944270698" sldId="2147483627"/>
            <ac:spMk id="18" creationId="{21A77A2F-64C0-4AC9-B39E-57B56B8FAC74}"/>
          </ac:spMkLst>
        </pc:spChg>
        <pc:spChg chg="add mod">
          <ac:chgData name="Philippe Beraud" userId="3b1c6667-7fbc-45cf-ac7c-d346ed9edd62" providerId="ADAL" clId="{1B3FC32B-9A6F-43D6-8DAE-5987783C695A}" dt="2024-09-10T12:10:35.671" v="164"/>
          <ac:spMkLst>
            <pc:docMk/>
            <pc:sldMk cId="944270698" sldId="2147483627"/>
            <ac:spMk id="19" creationId="{BB42F657-3387-AEB8-E3C5-2381D3D15E63}"/>
          </ac:spMkLst>
        </pc:spChg>
        <pc:spChg chg="mod">
          <ac:chgData name="Philippe Beraud" userId="3b1c6667-7fbc-45cf-ac7c-d346ed9edd62" providerId="ADAL" clId="{1B3FC32B-9A6F-43D6-8DAE-5987783C695A}" dt="2024-09-10T12:10:35.671" v="164"/>
          <ac:spMkLst>
            <pc:docMk/>
            <pc:sldMk cId="944270698" sldId="2147483627"/>
            <ac:spMk id="21" creationId="{D7C966CA-2B95-A479-86F3-39BD2B9210CE}"/>
          </ac:spMkLst>
        </pc:spChg>
        <pc:spChg chg="mod">
          <ac:chgData name="Philippe Beraud" userId="3b1c6667-7fbc-45cf-ac7c-d346ed9edd62" providerId="ADAL" clId="{1B3FC32B-9A6F-43D6-8DAE-5987783C695A}" dt="2024-09-10T12:10:35.671" v="164"/>
          <ac:spMkLst>
            <pc:docMk/>
            <pc:sldMk cId="944270698" sldId="2147483627"/>
            <ac:spMk id="22" creationId="{B3F7F768-703F-19FD-B9A9-54DFBF6B91C4}"/>
          </ac:spMkLst>
        </pc:spChg>
        <pc:spChg chg="mod">
          <ac:chgData name="Philippe Beraud" userId="3b1c6667-7fbc-45cf-ac7c-d346ed9edd62" providerId="ADAL" clId="{1B3FC32B-9A6F-43D6-8DAE-5987783C695A}" dt="2024-09-10T12:10:35.671" v="164"/>
          <ac:spMkLst>
            <pc:docMk/>
            <pc:sldMk cId="944270698" sldId="2147483627"/>
            <ac:spMk id="23" creationId="{453DE0B2-E4C4-9C99-C066-FC0A391AE12B}"/>
          </ac:spMkLst>
        </pc:spChg>
        <pc:spChg chg="mod">
          <ac:chgData name="Philippe Beraud" userId="3b1c6667-7fbc-45cf-ac7c-d346ed9edd62" providerId="ADAL" clId="{1B3FC32B-9A6F-43D6-8DAE-5987783C695A}" dt="2024-09-10T12:10:35.671" v="164"/>
          <ac:spMkLst>
            <pc:docMk/>
            <pc:sldMk cId="944270698" sldId="2147483627"/>
            <ac:spMk id="24" creationId="{7D570EA6-21B1-B61E-F357-E8E05B12F58B}"/>
          </ac:spMkLst>
        </pc:spChg>
        <pc:spChg chg="add mod">
          <ac:chgData name="Philippe Beraud" userId="3b1c6667-7fbc-45cf-ac7c-d346ed9edd62" providerId="ADAL" clId="{1B3FC32B-9A6F-43D6-8DAE-5987783C695A}" dt="2024-09-10T12:10:35.671" v="164"/>
          <ac:spMkLst>
            <pc:docMk/>
            <pc:sldMk cId="944270698" sldId="2147483627"/>
            <ac:spMk id="25" creationId="{874F6983-9FDA-D3BD-7B8B-98DDACCE4A5F}"/>
          </ac:spMkLst>
        </pc:spChg>
        <pc:spChg chg="add mod">
          <ac:chgData name="Philippe Beraud" userId="3b1c6667-7fbc-45cf-ac7c-d346ed9edd62" providerId="ADAL" clId="{1B3FC32B-9A6F-43D6-8DAE-5987783C695A}" dt="2024-09-10T12:10:35.671" v="164"/>
          <ac:spMkLst>
            <pc:docMk/>
            <pc:sldMk cId="944270698" sldId="2147483627"/>
            <ac:spMk id="26" creationId="{F11BC7B3-D1B1-F4F7-269F-1EF8E928FF0D}"/>
          </ac:spMkLst>
        </pc:spChg>
        <pc:spChg chg="add mod">
          <ac:chgData name="Philippe Beraud" userId="3b1c6667-7fbc-45cf-ac7c-d346ed9edd62" providerId="ADAL" clId="{1B3FC32B-9A6F-43D6-8DAE-5987783C695A}" dt="2024-09-10T12:10:35.671" v="164"/>
          <ac:spMkLst>
            <pc:docMk/>
            <pc:sldMk cId="944270698" sldId="2147483627"/>
            <ac:spMk id="27" creationId="{0644116B-C294-E749-EDF8-30957C179749}"/>
          </ac:spMkLst>
        </pc:spChg>
        <pc:spChg chg="add mod">
          <ac:chgData name="Philippe Beraud" userId="3b1c6667-7fbc-45cf-ac7c-d346ed9edd62" providerId="ADAL" clId="{1B3FC32B-9A6F-43D6-8DAE-5987783C695A}" dt="2024-09-10T12:10:35.671" v="164"/>
          <ac:spMkLst>
            <pc:docMk/>
            <pc:sldMk cId="944270698" sldId="2147483627"/>
            <ac:spMk id="28" creationId="{CDAA3210-2FC2-CC42-9DD4-952E3DB99ED4}"/>
          </ac:spMkLst>
        </pc:spChg>
        <pc:spChg chg="add mod">
          <ac:chgData name="Philippe Beraud" userId="3b1c6667-7fbc-45cf-ac7c-d346ed9edd62" providerId="ADAL" clId="{1B3FC32B-9A6F-43D6-8DAE-5987783C695A}" dt="2024-09-10T12:10:38.706" v="165"/>
          <ac:spMkLst>
            <pc:docMk/>
            <pc:sldMk cId="944270698" sldId="2147483627"/>
            <ac:spMk id="29" creationId="{94243103-78AB-423C-6A1C-6C375EAAC3D9}"/>
          </ac:spMkLst>
        </pc:spChg>
        <pc:spChg chg="add mod">
          <ac:chgData name="Philippe Beraud" userId="3b1c6667-7fbc-45cf-ac7c-d346ed9edd62" providerId="ADAL" clId="{1B3FC32B-9A6F-43D6-8DAE-5987783C695A}" dt="2024-09-10T12:10:38.706" v="165"/>
          <ac:spMkLst>
            <pc:docMk/>
            <pc:sldMk cId="944270698" sldId="2147483627"/>
            <ac:spMk id="30" creationId="{CBDBB67A-978C-C9C1-79D3-9D95C52AABD6}"/>
          </ac:spMkLst>
        </pc:spChg>
        <pc:spChg chg="add mod">
          <ac:chgData name="Philippe Beraud" userId="3b1c6667-7fbc-45cf-ac7c-d346ed9edd62" providerId="ADAL" clId="{1B3FC32B-9A6F-43D6-8DAE-5987783C695A}" dt="2024-09-10T12:10:38.706" v="165"/>
          <ac:spMkLst>
            <pc:docMk/>
            <pc:sldMk cId="944270698" sldId="2147483627"/>
            <ac:spMk id="31" creationId="{AEF37CCA-4D9F-BE52-DE7D-86D49729B0B5}"/>
          </ac:spMkLst>
        </pc:spChg>
        <pc:spChg chg="add mod">
          <ac:chgData name="Philippe Beraud" userId="3b1c6667-7fbc-45cf-ac7c-d346ed9edd62" providerId="ADAL" clId="{1B3FC32B-9A6F-43D6-8DAE-5987783C695A}" dt="2024-09-10T12:10:38.706" v="165"/>
          <ac:spMkLst>
            <pc:docMk/>
            <pc:sldMk cId="944270698" sldId="2147483627"/>
            <ac:spMk id="32" creationId="{87E76C95-2E58-D39A-7A03-20D22E27BC0F}"/>
          </ac:spMkLst>
        </pc:spChg>
        <pc:spChg chg="add mod">
          <ac:chgData name="Philippe Beraud" userId="3b1c6667-7fbc-45cf-ac7c-d346ed9edd62" providerId="ADAL" clId="{1B3FC32B-9A6F-43D6-8DAE-5987783C695A}" dt="2024-09-10T12:10:38.706" v="165"/>
          <ac:spMkLst>
            <pc:docMk/>
            <pc:sldMk cId="944270698" sldId="2147483627"/>
            <ac:spMk id="33" creationId="{6430A14E-1999-1BD3-09EC-B8925E38D951}"/>
          </ac:spMkLst>
        </pc:spChg>
        <pc:spChg chg="add mod">
          <ac:chgData name="Philippe Beraud" userId="3b1c6667-7fbc-45cf-ac7c-d346ed9edd62" providerId="ADAL" clId="{1B3FC32B-9A6F-43D6-8DAE-5987783C695A}" dt="2024-09-10T12:10:38.706" v="165"/>
          <ac:spMkLst>
            <pc:docMk/>
            <pc:sldMk cId="944270698" sldId="2147483627"/>
            <ac:spMk id="34" creationId="{F94F2E89-D3F9-0A83-6E34-584274046807}"/>
          </ac:spMkLst>
        </pc:spChg>
        <pc:spChg chg="mod">
          <ac:chgData name="Philippe Beraud" userId="3b1c6667-7fbc-45cf-ac7c-d346ed9edd62" providerId="ADAL" clId="{1B3FC32B-9A6F-43D6-8DAE-5987783C695A}" dt="2024-09-10T12:10:38.706" v="165"/>
          <ac:spMkLst>
            <pc:docMk/>
            <pc:sldMk cId="944270698" sldId="2147483627"/>
            <ac:spMk id="36" creationId="{12220591-AAF2-03E3-1724-A9AA692F19C0}"/>
          </ac:spMkLst>
        </pc:spChg>
        <pc:spChg chg="mod">
          <ac:chgData name="Philippe Beraud" userId="3b1c6667-7fbc-45cf-ac7c-d346ed9edd62" providerId="ADAL" clId="{1B3FC32B-9A6F-43D6-8DAE-5987783C695A}" dt="2024-09-10T12:10:38.706" v="165"/>
          <ac:spMkLst>
            <pc:docMk/>
            <pc:sldMk cId="944270698" sldId="2147483627"/>
            <ac:spMk id="37" creationId="{DF838686-15BB-DBBD-8164-C7C85A314AA6}"/>
          </ac:spMkLst>
        </pc:spChg>
        <pc:spChg chg="add mod">
          <ac:chgData name="Philippe Beraud" userId="3b1c6667-7fbc-45cf-ac7c-d346ed9edd62" providerId="ADAL" clId="{1B3FC32B-9A6F-43D6-8DAE-5987783C695A}" dt="2024-09-10T12:10:38.706" v="165"/>
          <ac:spMkLst>
            <pc:docMk/>
            <pc:sldMk cId="944270698" sldId="2147483627"/>
            <ac:spMk id="39" creationId="{659F22FD-41AB-8E71-15A0-18B60FE05E26}"/>
          </ac:spMkLst>
        </pc:spChg>
        <pc:spChg chg="add mod">
          <ac:chgData name="Philippe Beraud" userId="3b1c6667-7fbc-45cf-ac7c-d346ed9edd62" providerId="ADAL" clId="{1B3FC32B-9A6F-43D6-8DAE-5987783C695A}" dt="2024-09-10T12:10:38.706" v="165"/>
          <ac:spMkLst>
            <pc:docMk/>
            <pc:sldMk cId="944270698" sldId="2147483627"/>
            <ac:spMk id="40" creationId="{201FCBF5-9D34-15DF-BD92-F5D611030288}"/>
          </ac:spMkLst>
        </pc:spChg>
        <pc:spChg chg="add mod">
          <ac:chgData name="Philippe Beraud" userId="3b1c6667-7fbc-45cf-ac7c-d346ed9edd62" providerId="ADAL" clId="{1B3FC32B-9A6F-43D6-8DAE-5987783C695A}" dt="2024-09-10T12:10:38.706" v="165"/>
          <ac:spMkLst>
            <pc:docMk/>
            <pc:sldMk cId="944270698" sldId="2147483627"/>
            <ac:spMk id="41" creationId="{14182E30-1888-E5E8-E6BD-9E08138AF47C}"/>
          </ac:spMkLst>
        </pc:spChg>
        <pc:spChg chg="add mod">
          <ac:chgData name="Philippe Beraud" userId="3b1c6667-7fbc-45cf-ac7c-d346ed9edd62" providerId="ADAL" clId="{1B3FC32B-9A6F-43D6-8DAE-5987783C695A}" dt="2024-09-10T12:10:38.706" v="165"/>
          <ac:spMkLst>
            <pc:docMk/>
            <pc:sldMk cId="944270698" sldId="2147483627"/>
            <ac:spMk id="44" creationId="{DB76B3D8-36E1-6885-BC7A-2B328DA3C41E}"/>
          </ac:spMkLst>
        </pc:spChg>
        <pc:spChg chg="add mod">
          <ac:chgData name="Philippe Beraud" userId="3b1c6667-7fbc-45cf-ac7c-d346ed9edd62" providerId="ADAL" clId="{1B3FC32B-9A6F-43D6-8DAE-5987783C695A}" dt="2024-09-10T12:10:38.706" v="165"/>
          <ac:spMkLst>
            <pc:docMk/>
            <pc:sldMk cId="944270698" sldId="2147483627"/>
            <ac:spMk id="45" creationId="{140EA60D-063D-E3FF-E3DA-10A3DC0FCCB9}"/>
          </ac:spMkLst>
        </pc:spChg>
        <pc:spChg chg="mod">
          <ac:chgData name="Philippe Beraud" userId="3b1c6667-7fbc-45cf-ac7c-d346ed9edd62" providerId="ADAL" clId="{1B3FC32B-9A6F-43D6-8DAE-5987783C695A}" dt="2024-09-10T12:10:38.706" v="165"/>
          <ac:spMkLst>
            <pc:docMk/>
            <pc:sldMk cId="944270698" sldId="2147483627"/>
            <ac:spMk id="47" creationId="{473DDCC9-A38E-CB2B-4FFD-12657F65A199}"/>
          </ac:spMkLst>
        </pc:spChg>
        <pc:spChg chg="mod">
          <ac:chgData name="Philippe Beraud" userId="3b1c6667-7fbc-45cf-ac7c-d346ed9edd62" providerId="ADAL" clId="{1B3FC32B-9A6F-43D6-8DAE-5987783C695A}" dt="2024-09-10T12:10:38.706" v="165"/>
          <ac:spMkLst>
            <pc:docMk/>
            <pc:sldMk cId="944270698" sldId="2147483627"/>
            <ac:spMk id="48" creationId="{889C6C28-73CD-8AB7-CA62-19FA8F7243E8}"/>
          </ac:spMkLst>
        </pc:spChg>
        <pc:spChg chg="mod">
          <ac:chgData name="Philippe Beraud" userId="3b1c6667-7fbc-45cf-ac7c-d346ed9edd62" providerId="ADAL" clId="{1B3FC32B-9A6F-43D6-8DAE-5987783C695A}" dt="2024-09-10T12:10:38.706" v="165"/>
          <ac:spMkLst>
            <pc:docMk/>
            <pc:sldMk cId="944270698" sldId="2147483627"/>
            <ac:spMk id="49" creationId="{4914EFD4-FB65-D3CA-3904-64ADF8F1A24F}"/>
          </ac:spMkLst>
        </pc:spChg>
        <pc:spChg chg="mod">
          <ac:chgData name="Philippe Beraud" userId="3b1c6667-7fbc-45cf-ac7c-d346ed9edd62" providerId="ADAL" clId="{1B3FC32B-9A6F-43D6-8DAE-5987783C695A}" dt="2024-09-10T12:10:38.706" v="165"/>
          <ac:spMkLst>
            <pc:docMk/>
            <pc:sldMk cId="944270698" sldId="2147483627"/>
            <ac:spMk id="50" creationId="{4F6FD455-49A3-8078-B532-8B0FCB3E3C84}"/>
          </ac:spMkLst>
        </pc:spChg>
        <pc:spChg chg="add mod">
          <ac:chgData name="Philippe Beraud" userId="3b1c6667-7fbc-45cf-ac7c-d346ed9edd62" providerId="ADAL" clId="{1B3FC32B-9A6F-43D6-8DAE-5987783C695A}" dt="2024-09-10T12:10:38.706" v="165"/>
          <ac:spMkLst>
            <pc:docMk/>
            <pc:sldMk cId="944270698" sldId="2147483627"/>
            <ac:spMk id="51" creationId="{DCAFF177-49FE-B381-EB6E-FB1C32D287C2}"/>
          </ac:spMkLst>
        </pc:spChg>
        <pc:spChg chg="add mod">
          <ac:chgData name="Philippe Beraud" userId="3b1c6667-7fbc-45cf-ac7c-d346ed9edd62" providerId="ADAL" clId="{1B3FC32B-9A6F-43D6-8DAE-5987783C695A}" dt="2024-09-10T12:10:38.706" v="165"/>
          <ac:spMkLst>
            <pc:docMk/>
            <pc:sldMk cId="944270698" sldId="2147483627"/>
            <ac:spMk id="52" creationId="{94EED4F2-9729-706C-39D6-059EF879CF79}"/>
          </ac:spMkLst>
        </pc:spChg>
        <pc:spChg chg="add mod">
          <ac:chgData name="Philippe Beraud" userId="3b1c6667-7fbc-45cf-ac7c-d346ed9edd62" providerId="ADAL" clId="{1B3FC32B-9A6F-43D6-8DAE-5987783C695A}" dt="2024-09-10T12:10:38.706" v="165"/>
          <ac:spMkLst>
            <pc:docMk/>
            <pc:sldMk cId="944270698" sldId="2147483627"/>
            <ac:spMk id="53" creationId="{FC861D79-DF68-8075-BB40-365539CF046A}"/>
          </ac:spMkLst>
        </pc:spChg>
        <pc:spChg chg="add mod">
          <ac:chgData name="Philippe Beraud" userId="3b1c6667-7fbc-45cf-ac7c-d346ed9edd62" providerId="ADAL" clId="{1B3FC32B-9A6F-43D6-8DAE-5987783C695A}" dt="2024-09-10T12:10:38.706" v="165"/>
          <ac:spMkLst>
            <pc:docMk/>
            <pc:sldMk cId="944270698" sldId="2147483627"/>
            <ac:spMk id="54" creationId="{4D3E2253-89BE-85C9-AE89-82BD286C1D9A}"/>
          </ac:spMkLst>
        </pc:spChg>
        <pc:grpChg chg="add mod">
          <ac:chgData name="Philippe Beraud" userId="3b1c6667-7fbc-45cf-ac7c-d346ed9edd62" providerId="ADAL" clId="{1B3FC32B-9A6F-43D6-8DAE-5987783C695A}" dt="2024-09-10T12:10:35.671" v="164"/>
          <ac:grpSpMkLst>
            <pc:docMk/>
            <pc:sldMk cId="944270698" sldId="2147483627"/>
            <ac:grpSpMk id="9" creationId="{F7DD4112-5053-5112-7095-DFDFB50AA334}"/>
          </ac:grpSpMkLst>
        </pc:grpChg>
        <pc:grpChg chg="add mod">
          <ac:chgData name="Philippe Beraud" userId="3b1c6667-7fbc-45cf-ac7c-d346ed9edd62" providerId="ADAL" clId="{1B3FC32B-9A6F-43D6-8DAE-5987783C695A}" dt="2024-09-10T12:10:35.671" v="164"/>
          <ac:grpSpMkLst>
            <pc:docMk/>
            <pc:sldMk cId="944270698" sldId="2147483627"/>
            <ac:grpSpMk id="20" creationId="{9FCCDF3B-CC5A-6DAA-45FD-9C77258016C8}"/>
          </ac:grpSpMkLst>
        </pc:grpChg>
        <pc:grpChg chg="add mod">
          <ac:chgData name="Philippe Beraud" userId="3b1c6667-7fbc-45cf-ac7c-d346ed9edd62" providerId="ADAL" clId="{1B3FC32B-9A6F-43D6-8DAE-5987783C695A}" dt="2024-09-10T12:10:38.706" v="165"/>
          <ac:grpSpMkLst>
            <pc:docMk/>
            <pc:sldMk cId="944270698" sldId="2147483627"/>
            <ac:grpSpMk id="35" creationId="{B9F450BE-DC96-D17A-6FD1-7058DDB6F993}"/>
          </ac:grpSpMkLst>
        </pc:grpChg>
        <pc:grpChg chg="add mod">
          <ac:chgData name="Philippe Beraud" userId="3b1c6667-7fbc-45cf-ac7c-d346ed9edd62" providerId="ADAL" clId="{1B3FC32B-9A6F-43D6-8DAE-5987783C695A}" dt="2024-09-10T12:10:38.706" v="165"/>
          <ac:grpSpMkLst>
            <pc:docMk/>
            <pc:sldMk cId="944270698" sldId="2147483627"/>
            <ac:grpSpMk id="46" creationId="{71A99327-6543-01D3-B06D-59840643FA0B}"/>
          </ac:grpSpMkLst>
        </pc:grpChg>
        <pc:picChg chg="add mod">
          <ac:chgData name="Philippe Beraud" userId="3b1c6667-7fbc-45cf-ac7c-d346ed9edd62" providerId="ADAL" clId="{1B3FC32B-9A6F-43D6-8DAE-5987783C695A}" dt="2024-09-10T12:10:35.671" v="164"/>
          <ac:picMkLst>
            <pc:docMk/>
            <pc:sldMk cId="944270698" sldId="2147483627"/>
            <ac:picMk id="12" creationId="{7AEAF86F-57F0-E301-9C1C-D1E924E7702B}"/>
          </ac:picMkLst>
        </pc:picChg>
        <pc:picChg chg="add mod">
          <ac:chgData name="Philippe Beraud" userId="3b1c6667-7fbc-45cf-ac7c-d346ed9edd62" providerId="ADAL" clId="{1B3FC32B-9A6F-43D6-8DAE-5987783C695A}" dt="2024-09-10T12:10:35.671" v="164"/>
          <ac:picMkLst>
            <pc:docMk/>
            <pc:sldMk cId="944270698" sldId="2147483627"/>
            <ac:picMk id="16" creationId="{4D334384-C98A-9529-F3D0-60C5F4342976}"/>
          </ac:picMkLst>
        </pc:picChg>
        <pc:picChg chg="add mod">
          <ac:chgData name="Philippe Beraud" userId="3b1c6667-7fbc-45cf-ac7c-d346ed9edd62" providerId="ADAL" clId="{1B3FC32B-9A6F-43D6-8DAE-5987783C695A}" dt="2024-09-10T12:10:35.671" v="164"/>
          <ac:picMkLst>
            <pc:docMk/>
            <pc:sldMk cId="944270698" sldId="2147483627"/>
            <ac:picMk id="17" creationId="{E201DC82-8B6E-7929-02BB-E5FF0B7CF074}"/>
          </ac:picMkLst>
        </pc:picChg>
        <pc:picChg chg="add mod">
          <ac:chgData name="Philippe Beraud" userId="3b1c6667-7fbc-45cf-ac7c-d346ed9edd62" providerId="ADAL" clId="{1B3FC32B-9A6F-43D6-8DAE-5987783C695A}" dt="2024-09-10T12:10:38.706" v="165"/>
          <ac:picMkLst>
            <pc:docMk/>
            <pc:sldMk cId="944270698" sldId="2147483627"/>
            <ac:picMk id="38" creationId="{D5A5B199-D6AB-7434-4734-B3EA1EEF7F9B}"/>
          </ac:picMkLst>
        </pc:picChg>
        <pc:picChg chg="add mod">
          <ac:chgData name="Philippe Beraud" userId="3b1c6667-7fbc-45cf-ac7c-d346ed9edd62" providerId="ADAL" clId="{1B3FC32B-9A6F-43D6-8DAE-5987783C695A}" dt="2024-09-10T12:10:38.706" v="165"/>
          <ac:picMkLst>
            <pc:docMk/>
            <pc:sldMk cId="944270698" sldId="2147483627"/>
            <ac:picMk id="42" creationId="{06A0045A-4392-C670-357C-23FE1C93478C}"/>
          </ac:picMkLst>
        </pc:picChg>
        <pc:picChg chg="add mod">
          <ac:chgData name="Philippe Beraud" userId="3b1c6667-7fbc-45cf-ac7c-d346ed9edd62" providerId="ADAL" clId="{1B3FC32B-9A6F-43D6-8DAE-5987783C695A}" dt="2024-09-10T12:10:38.706" v="165"/>
          <ac:picMkLst>
            <pc:docMk/>
            <pc:sldMk cId="944270698" sldId="2147483627"/>
            <ac:picMk id="43" creationId="{FF5973AD-8899-75C7-C1CE-9F7BA17C094C}"/>
          </ac:picMkLst>
        </pc:picChg>
      </pc:sldChg>
      <pc:sldChg chg="delSp modSp add mod modNotesTx">
        <pc:chgData name="Philippe Beraud" userId="3b1c6667-7fbc-45cf-ac7c-d346ed9edd62" providerId="ADAL" clId="{1B3FC32B-9A6F-43D6-8DAE-5987783C695A}" dt="2024-09-10T12:13:00.765" v="200" actId="1076"/>
        <pc:sldMkLst>
          <pc:docMk/>
          <pc:sldMk cId="3740167781" sldId="2147483628"/>
        </pc:sldMkLst>
        <pc:spChg chg="del">
          <ac:chgData name="Philippe Beraud" userId="3b1c6667-7fbc-45cf-ac7c-d346ed9edd62" providerId="ADAL" clId="{1B3FC32B-9A6F-43D6-8DAE-5987783C695A}" dt="2024-09-10T12:12:55.040" v="199" actId="478"/>
          <ac:spMkLst>
            <pc:docMk/>
            <pc:sldMk cId="3740167781" sldId="2147483628"/>
            <ac:spMk id="4" creationId="{49A3CED8-D698-6E84-C661-3EC54E94B625}"/>
          </ac:spMkLst>
        </pc:spChg>
        <pc:spChg chg="mod">
          <ac:chgData name="Philippe Beraud" userId="3b1c6667-7fbc-45cf-ac7c-d346ed9edd62" providerId="ADAL" clId="{1B3FC32B-9A6F-43D6-8DAE-5987783C695A}" dt="2024-09-10T12:13:00.765" v="200" actId="1076"/>
          <ac:spMkLst>
            <pc:docMk/>
            <pc:sldMk cId="3740167781" sldId="2147483628"/>
            <ac:spMk id="7" creationId="{4D637889-5CFA-F819-30E0-3A6CE004E6BD}"/>
          </ac:spMkLst>
        </pc:spChg>
        <pc:spChg chg="mod">
          <ac:chgData name="Philippe Beraud" userId="3b1c6667-7fbc-45cf-ac7c-d346ed9edd62" providerId="ADAL" clId="{1B3FC32B-9A6F-43D6-8DAE-5987783C695A}" dt="2024-09-10T12:13:00.765" v="200" actId="1076"/>
          <ac:spMkLst>
            <pc:docMk/>
            <pc:sldMk cId="3740167781" sldId="2147483628"/>
            <ac:spMk id="8" creationId="{1D95A36D-2FBA-7202-C2AE-886268DDC56A}"/>
          </ac:spMkLst>
        </pc:spChg>
        <pc:spChg chg="mod">
          <ac:chgData name="Philippe Beraud" userId="3b1c6667-7fbc-45cf-ac7c-d346ed9edd62" providerId="ADAL" clId="{1B3FC32B-9A6F-43D6-8DAE-5987783C695A}" dt="2024-09-10T12:13:00.765" v="200" actId="1076"/>
          <ac:spMkLst>
            <pc:docMk/>
            <pc:sldMk cId="3740167781" sldId="2147483628"/>
            <ac:spMk id="9" creationId="{B2207BF3-7F48-B56B-D890-D74519D16FCB}"/>
          </ac:spMkLst>
        </pc:spChg>
        <pc:spChg chg="mod">
          <ac:chgData name="Philippe Beraud" userId="3b1c6667-7fbc-45cf-ac7c-d346ed9edd62" providerId="ADAL" clId="{1B3FC32B-9A6F-43D6-8DAE-5987783C695A}" dt="2024-09-10T12:13:00.765" v="200" actId="1076"/>
          <ac:spMkLst>
            <pc:docMk/>
            <pc:sldMk cId="3740167781" sldId="2147483628"/>
            <ac:spMk id="10" creationId="{573CABBD-8A4E-9F3F-01DC-87E882A00D30}"/>
          </ac:spMkLst>
        </pc:spChg>
        <pc:spChg chg="mod">
          <ac:chgData name="Philippe Beraud" userId="3b1c6667-7fbc-45cf-ac7c-d346ed9edd62" providerId="ADAL" clId="{1B3FC32B-9A6F-43D6-8DAE-5987783C695A}" dt="2024-09-10T12:13:00.765" v="200" actId="1076"/>
          <ac:spMkLst>
            <pc:docMk/>
            <pc:sldMk cId="3740167781" sldId="2147483628"/>
            <ac:spMk id="11" creationId="{F581641A-9F3A-4584-2AD5-7BD99576355C}"/>
          </ac:spMkLst>
        </pc:spChg>
        <pc:spChg chg="mod">
          <ac:chgData name="Philippe Beraud" userId="3b1c6667-7fbc-45cf-ac7c-d346ed9edd62" providerId="ADAL" clId="{1B3FC32B-9A6F-43D6-8DAE-5987783C695A}" dt="2024-09-10T12:13:00.765" v="200" actId="1076"/>
          <ac:spMkLst>
            <pc:docMk/>
            <pc:sldMk cId="3740167781" sldId="2147483628"/>
            <ac:spMk id="12" creationId="{86C10AFC-9F56-1891-B19D-E40C835A8FD8}"/>
          </ac:spMkLst>
        </pc:spChg>
        <pc:spChg chg="mod">
          <ac:chgData name="Philippe Beraud" userId="3b1c6667-7fbc-45cf-ac7c-d346ed9edd62" providerId="ADAL" clId="{1B3FC32B-9A6F-43D6-8DAE-5987783C695A}" dt="2024-09-10T12:13:00.765" v="200" actId="1076"/>
          <ac:spMkLst>
            <pc:docMk/>
            <pc:sldMk cId="3740167781" sldId="2147483628"/>
            <ac:spMk id="13" creationId="{16903C32-BAC9-12A2-58C1-E3F3171919A5}"/>
          </ac:spMkLst>
        </pc:spChg>
        <pc:spChg chg="mod">
          <ac:chgData name="Philippe Beraud" userId="3b1c6667-7fbc-45cf-ac7c-d346ed9edd62" providerId="ADAL" clId="{1B3FC32B-9A6F-43D6-8DAE-5987783C695A}" dt="2024-09-10T12:13:00.765" v="200" actId="1076"/>
          <ac:spMkLst>
            <pc:docMk/>
            <pc:sldMk cId="3740167781" sldId="2147483628"/>
            <ac:spMk id="14" creationId="{A9909631-0047-4A87-425C-7070780700C0}"/>
          </ac:spMkLst>
        </pc:spChg>
        <pc:spChg chg="mod">
          <ac:chgData name="Philippe Beraud" userId="3b1c6667-7fbc-45cf-ac7c-d346ed9edd62" providerId="ADAL" clId="{1B3FC32B-9A6F-43D6-8DAE-5987783C695A}" dt="2024-09-10T12:13:00.765" v="200" actId="1076"/>
          <ac:spMkLst>
            <pc:docMk/>
            <pc:sldMk cId="3740167781" sldId="2147483628"/>
            <ac:spMk id="15" creationId="{42B1FDF5-5856-DFBC-EFC6-330773730F85}"/>
          </ac:spMkLst>
        </pc:spChg>
        <pc:spChg chg="mod">
          <ac:chgData name="Philippe Beraud" userId="3b1c6667-7fbc-45cf-ac7c-d346ed9edd62" providerId="ADAL" clId="{1B3FC32B-9A6F-43D6-8DAE-5987783C695A}" dt="2024-09-10T12:13:00.765" v="200" actId="1076"/>
          <ac:spMkLst>
            <pc:docMk/>
            <pc:sldMk cId="3740167781" sldId="2147483628"/>
            <ac:spMk id="16" creationId="{8CBF2A3F-82FD-4C67-C271-A2BD02CBD5FC}"/>
          </ac:spMkLst>
        </pc:spChg>
        <pc:spChg chg="mod">
          <ac:chgData name="Philippe Beraud" userId="3b1c6667-7fbc-45cf-ac7c-d346ed9edd62" providerId="ADAL" clId="{1B3FC32B-9A6F-43D6-8DAE-5987783C695A}" dt="2024-09-10T12:13:00.765" v="200" actId="1076"/>
          <ac:spMkLst>
            <pc:docMk/>
            <pc:sldMk cId="3740167781" sldId="2147483628"/>
            <ac:spMk id="17" creationId="{A2B6300E-AF56-28B2-A238-366554FB0F74}"/>
          </ac:spMkLst>
        </pc:spChg>
        <pc:spChg chg="mod">
          <ac:chgData name="Philippe Beraud" userId="3b1c6667-7fbc-45cf-ac7c-d346ed9edd62" providerId="ADAL" clId="{1B3FC32B-9A6F-43D6-8DAE-5987783C695A}" dt="2024-09-10T12:13:00.765" v="200" actId="1076"/>
          <ac:spMkLst>
            <pc:docMk/>
            <pc:sldMk cId="3740167781" sldId="2147483628"/>
            <ac:spMk id="18" creationId="{A45F558E-C7EC-2551-3F73-0B6485130576}"/>
          </ac:spMkLst>
        </pc:spChg>
        <pc:spChg chg="mod">
          <ac:chgData name="Philippe Beraud" userId="3b1c6667-7fbc-45cf-ac7c-d346ed9edd62" providerId="ADAL" clId="{1B3FC32B-9A6F-43D6-8DAE-5987783C695A}" dt="2024-09-10T12:13:00.765" v="200" actId="1076"/>
          <ac:spMkLst>
            <pc:docMk/>
            <pc:sldMk cId="3740167781" sldId="2147483628"/>
            <ac:spMk id="19" creationId="{CB5C447F-EEFC-98ED-186C-A6A395AEDCC9}"/>
          </ac:spMkLst>
        </pc:spChg>
        <pc:spChg chg="mod">
          <ac:chgData name="Philippe Beraud" userId="3b1c6667-7fbc-45cf-ac7c-d346ed9edd62" providerId="ADAL" clId="{1B3FC32B-9A6F-43D6-8DAE-5987783C695A}" dt="2024-09-10T12:13:00.765" v="200" actId="1076"/>
          <ac:spMkLst>
            <pc:docMk/>
            <pc:sldMk cId="3740167781" sldId="2147483628"/>
            <ac:spMk id="20" creationId="{3654199C-26EA-EBF2-70FC-AABBBF4D411F}"/>
          </ac:spMkLst>
        </pc:spChg>
        <pc:spChg chg="mod">
          <ac:chgData name="Philippe Beraud" userId="3b1c6667-7fbc-45cf-ac7c-d346ed9edd62" providerId="ADAL" clId="{1B3FC32B-9A6F-43D6-8DAE-5987783C695A}" dt="2024-09-10T12:13:00.765" v="200" actId="1076"/>
          <ac:spMkLst>
            <pc:docMk/>
            <pc:sldMk cId="3740167781" sldId="2147483628"/>
            <ac:spMk id="21" creationId="{65ED8158-E7E7-7D32-52A8-31A14EDCCC6A}"/>
          </ac:spMkLst>
        </pc:spChg>
        <pc:spChg chg="mod">
          <ac:chgData name="Philippe Beraud" userId="3b1c6667-7fbc-45cf-ac7c-d346ed9edd62" providerId="ADAL" clId="{1B3FC32B-9A6F-43D6-8DAE-5987783C695A}" dt="2024-09-10T12:13:00.765" v="200" actId="1076"/>
          <ac:spMkLst>
            <pc:docMk/>
            <pc:sldMk cId="3740167781" sldId="2147483628"/>
            <ac:spMk id="22" creationId="{BF8E5F23-D450-0C15-B992-6275134831FD}"/>
          </ac:spMkLst>
        </pc:spChg>
        <pc:spChg chg="mod">
          <ac:chgData name="Philippe Beraud" userId="3b1c6667-7fbc-45cf-ac7c-d346ed9edd62" providerId="ADAL" clId="{1B3FC32B-9A6F-43D6-8DAE-5987783C695A}" dt="2024-09-10T12:13:00.765" v="200" actId="1076"/>
          <ac:spMkLst>
            <pc:docMk/>
            <pc:sldMk cId="3740167781" sldId="2147483628"/>
            <ac:spMk id="23" creationId="{948C4A87-588A-3AE2-7F5B-114E58E1F2B3}"/>
          </ac:spMkLst>
        </pc:spChg>
        <pc:spChg chg="mod">
          <ac:chgData name="Philippe Beraud" userId="3b1c6667-7fbc-45cf-ac7c-d346ed9edd62" providerId="ADAL" clId="{1B3FC32B-9A6F-43D6-8DAE-5987783C695A}" dt="2024-09-10T12:13:00.765" v="200" actId="1076"/>
          <ac:spMkLst>
            <pc:docMk/>
            <pc:sldMk cId="3740167781" sldId="2147483628"/>
            <ac:spMk id="24" creationId="{5DE612C5-F06B-AA77-ADA4-3322D57D1CCB}"/>
          </ac:spMkLst>
        </pc:spChg>
      </pc:sldChg>
      <pc:sldChg chg="modSp add mod">
        <pc:chgData name="Philippe Beraud" userId="3b1c6667-7fbc-45cf-ac7c-d346ed9edd62" providerId="ADAL" clId="{1B3FC32B-9A6F-43D6-8DAE-5987783C695A}" dt="2024-09-10T12:15:42.724" v="210"/>
        <pc:sldMkLst>
          <pc:docMk/>
          <pc:sldMk cId="2280572896" sldId="2147483629"/>
        </pc:sldMkLst>
        <pc:spChg chg="mod">
          <ac:chgData name="Philippe Beraud" userId="3b1c6667-7fbc-45cf-ac7c-d346ed9edd62" providerId="ADAL" clId="{1B3FC32B-9A6F-43D6-8DAE-5987783C695A}" dt="2024-09-10T12:15:42.724" v="210"/>
          <ac:spMkLst>
            <pc:docMk/>
            <pc:sldMk cId="2280572896" sldId="2147483629"/>
            <ac:spMk id="3" creationId="{3DED2913-88D6-1B5D-0BAA-3697696D40AC}"/>
          </ac:spMkLst>
        </pc:spChg>
      </pc:sldChg>
      <pc:sldChg chg="modSp add mod modNotesTx">
        <pc:chgData name="Philippe Beraud" userId="3b1c6667-7fbc-45cf-ac7c-d346ed9edd62" providerId="ADAL" clId="{1B3FC32B-9A6F-43D6-8DAE-5987783C695A}" dt="2024-09-10T12:16:31.106" v="216"/>
        <pc:sldMkLst>
          <pc:docMk/>
          <pc:sldMk cId="1531227163" sldId="2147483630"/>
        </pc:sldMkLst>
        <pc:spChg chg="mod">
          <ac:chgData name="Philippe Beraud" userId="3b1c6667-7fbc-45cf-ac7c-d346ed9edd62" providerId="ADAL" clId="{1B3FC32B-9A6F-43D6-8DAE-5987783C695A}" dt="2024-09-10T12:16:24.090" v="215" actId="1076"/>
          <ac:spMkLst>
            <pc:docMk/>
            <pc:sldMk cId="1531227163" sldId="2147483630"/>
            <ac:spMk id="3" creationId="{530765A1-DAC4-6316-ADBD-0AC793200FC9}"/>
          </ac:spMkLst>
        </pc:spChg>
      </pc:sldChg>
      <pc:sldChg chg="addSp delSp modSp new mod modClrScheme chgLayout modNotesTx">
        <pc:chgData name="Philippe Beraud" userId="3b1c6667-7fbc-45cf-ac7c-d346ed9edd62" providerId="ADAL" clId="{1B3FC32B-9A6F-43D6-8DAE-5987783C695A}" dt="2024-09-10T12:21:44.532" v="324" actId="20577"/>
        <pc:sldMkLst>
          <pc:docMk/>
          <pc:sldMk cId="2712729420" sldId="2147483631"/>
        </pc:sldMkLst>
        <pc:spChg chg="mod ord">
          <ac:chgData name="Philippe Beraud" userId="3b1c6667-7fbc-45cf-ac7c-d346ed9edd62" providerId="ADAL" clId="{1B3FC32B-9A6F-43D6-8DAE-5987783C695A}" dt="2024-09-10T12:18:08.117" v="262" actId="700"/>
          <ac:spMkLst>
            <pc:docMk/>
            <pc:sldMk cId="2712729420" sldId="2147483631"/>
            <ac:spMk id="2" creationId="{28F6C7B6-9D5B-F511-A0A3-84DA21797F9B}"/>
          </ac:spMkLst>
        </pc:spChg>
        <pc:spChg chg="mod ord">
          <ac:chgData name="Philippe Beraud" userId="3b1c6667-7fbc-45cf-ac7c-d346ed9edd62" providerId="ADAL" clId="{1B3FC32B-9A6F-43D6-8DAE-5987783C695A}" dt="2024-09-10T12:21:25.865" v="312" actId="404"/>
          <ac:spMkLst>
            <pc:docMk/>
            <pc:sldMk cId="2712729420" sldId="2147483631"/>
            <ac:spMk id="3" creationId="{4FD5161E-ACE2-61FE-8B0A-8C0476ED6C9A}"/>
          </ac:spMkLst>
        </pc:spChg>
        <pc:spChg chg="add del mod">
          <ac:chgData name="Philippe Beraud" userId="3b1c6667-7fbc-45cf-ac7c-d346ed9edd62" providerId="ADAL" clId="{1B3FC32B-9A6F-43D6-8DAE-5987783C695A}" dt="2024-09-10T12:18:03.619" v="261" actId="6264"/>
          <ac:spMkLst>
            <pc:docMk/>
            <pc:sldMk cId="2712729420" sldId="2147483631"/>
            <ac:spMk id="4" creationId="{B59B492E-5065-0833-327A-582004D5C4BF}"/>
          </ac:spMkLst>
        </pc:spChg>
        <pc:spChg chg="add del mod">
          <ac:chgData name="Philippe Beraud" userId="3b1c6667-7fbc-45cf-ac7c-d346ed9edd62" providerId="ADAL" clId="{1B3FC32B-9A6F-43D6-8DAE-5987783C695A}" dt="2024-09-10T12:18:03.619" v="261" actId="6264"/>
          <ac:spMkLst>
            <pc:docMk/>
            <pc:sldMk cId="2712729420" sldId="2147483631"/>
            <ac:spMk id="5" creationId="{ECA17F0D-E23A-32E3-1B1A-712800D8F5A2}"/>
          </ac:spMkLst>
        </pc:spChg>
        <pc:spChg chg="add del mod ord">
          <ac:chgData name="Philippe Beraud" userId="3b1c6667-7fbc-45cf-ac7c-d346ed9edd62" providerId="ADAL" clId="{1B3FC32B-9A6F-43D6-8DAE-5987783C695A}" dt="2024-09-10T12:18:40.787" v="273" actId="478"/>
          <ac:spMkLst>
            <pc:docMk/>
            <pc:sldMk cId="2712729420" sldId="2147483631"/>
            <ac:spMk id="6" creationId="{5ECC3D4E-A7D3-38C6-31D7-608CB940F215}"/>
          </ac:spMkLst>
        </pc:spChg>
        <pc:spChg chg="add mod ord">
          <ac:chgData name="Philippe Beraud" userId="3b1c6667-7fbc-45cf-ac7c-d346ed9edd62" providerId="ADAL" clId="{1B3FC32B-9A6F-43D6-8DAE-5987783C695A}" dt="2024-09-10T12:20:52.558" v="305" actId="108"/>
          <ac:spMkLst>
            <pc:docMk/>
            <pc:sldMk cId="2712729420" sldId="2147483631"/>
            <ac:spMk id="7" creationId="{80CE490D-D3D2-9832-AFDA-B950C22754D8}"/>
          </ac:spMkLst>
        </pc:spChg>
        <pc:spChg chg="add mod ord">
          <ac:chgData name="Philippe Beraud" userId="3b1c6667-7fbc-45cf-ac7c-d346ed9edd62" providerId="ADAL" clId="{1B3FC32B-9A6F-43D6-8DAE-5987783C695A}" dt="2024-09-10T12:19:16.919" v="285" actId="1076"/>
          <ac:spMkLst>
            <pc:docMk/>
            <pc:sldMk cId="2712729420" sldId="2147483631"/>
            <ac:spMk id="8" creationId="{960CC5D9-815F-6044-88A5-A48EC2EE25CC}"/>
          </ac:spMkLst>
        </pc:spChg>
        <pc:spChg chg="add mod ord">
          <ac:chgData name="Philippe Beraud" userId="3b1c6667-7fbc-45cf-ac7c-d346ed9edd62" providerId="ADAL" clId="{1B3FC32B-9A6F-43D6-8DAE-5987783C695A}" dt="2024-09-10T12:19:16.919" v="285" actId="1076"/>
          <ac:spMkLst>
            <pc:docMk/>
            <pc:sldMk cId="2712729420" sldId="2147483631"/>
            <ac:spMk id="9" creationId="{674425D4-579D-C246-38D5-8E7987AD5927}"/>
          </ac:spMkLst>
        </pc:spChg>
        <pc:spChg chg="add del mod ord">
          <ac:chgData name="Philippe Beraud" userId="3b1c6667-7fbc-45cf-ac7c-d346ed9edd62" providerId="ADAL" clId="{1B3FC32B-9A6F-43D6-8DAE-5987783C695A}" dt="2024-09-10T12:19:01.051" v="280" actId="478"/>
          <ac:spMkLst>
            <pc:docMk/>
            <pc:sldMk cId="2712729420" sldId="2147483631"/>
            <ac:spMk id="10" creationId="{4D063F43-43F6-6F39-EA10-5B698A9C9566}"/>
          </ac:spMkLst>
        </pc:spChg>
        <pc:spChg chg="add mod ord">
          <ac:chgData name="Philippe Beraud" userId="3b1c6667-7fbc-45cf-ac7c-d346ed9edd62" providerId="ADAL" clId="{1B3FC32B-9A6F-43D6-8DAE-5987783C695A}" dt="2024-09-10T12:19:36.044" v="289" actId="167"/>
          <ac:spMkLst>
            <pc:docMk/>
            <pc:sldMk cId="2712729420" sldId="2147483631"/>
            <ac:spMk id="11" creationId="{35A3D63A-9266-0CBD-F3BD-1C0B9FF49E3B}"/>
          </ac:spMkLst>
        </pc:spChg>
        <pc:spChg chg="add mod ord">
          <ac:chgData name="Philippe Beraud" userId="3b1c6667-7fbc-45cf-ac7c-d346ed9edd62" providerId="ADAL" clId="{1B3FC32B-9A6F-43D6-8DAE-5987783C695A}" dt="2024-09-10T12:21:00.825" v="307" actId="207"/>
          <ac:spMkLst>
            <pc:docMk/>
            <pc:sldMk cId="2712729420" sldId="2147483631"/>
            <ac:spMk id="12" creationId="{17769412-3E7B-0243-B42F-D4C57F99D15F}"/>
          </ac:spMkLst>
        </pc:spChg>
        <pc:spChg chg="add mod ord">
          <ac:chgData name="Philippe Beraud" userId="3b1c6667-7fbc-45cf-ac7c-d346ed9edd62" providerId="ADAL" clId="{1B3FC32B-9A6F-43D6-8DAE-5987783C695A}" dt="2024-09-10T12:21:05.743" v="308" actId="108"/>
          <ac:spMkLst>
            <pc:docMk/>
            <pc:sldMk cId="2712729420" sldId="2147483631"/>
            <ac:spMk id="13" creationId="{96B7B7BF-C1E7-5A43-B45B-E196F8CC648F}"/>
          </ac:spMkLst>
        </pc:spChg>
        <pc:spChg chg="add mod ord">
          <ac:chgData name="Philippe Beraud" userId="3b1c6667-7fbc-45cf-ac7c-d346ed9edd62" providerId="ADAL" clId="{1B3FC32B-9A6F-43D6-8DAE-5987783C695A}" dt="2024-09-10T12:21:09.630" v="309" actId="108"/>
          <ac:spMkLst>
            <pc:docMk/>
            <pc:sldMk cId="2712729420" sldId="2147483631"/>
            <ac:spMk id="14" creationId="{1F43EE41-4F1C-2BF7-8A11-4ED88A73135E}"/>
          </ac:spMkLst>
        </pc:spChg>
      </pc:sldChg>
      <pc:sldChg chg="addSp modSp new mod modNotesTx">
        <pc:chgData name="Philippe Beraud" userId="3b1c6667-7fbc-45cf-ac7c-d346ed9edd62" providerId="ADAL" clId="{1B3FC32B-9A6F-43D6-8DAE-5987783C695A}" dt="2024-09-10T12:23:04.461" v="347" actId="20577"/>
        <pc:sldMkLst>
          <pc:docMk/>
          <pc:sldMk cId="189515704" sldId="2147483632"/>
        </pc:sldMkLst>
        <pc:spChg chg="mod">
          <ac:chgData name="Philippe Beraud" userId="3b1c6667-7fbc-45cf-ac7c-d346ed9edd62" providerId="ADAL" clId="{1B3FC32B-9A6F-43D6-8DAE-5987783C695A}" dt="2024-09-10T12:22:39.037" v="335" actId="790"/>
          <ac:spMkLst>
            <pc:docMk/>
            <pc:sldMk cId="189515704" sldId="2147483632"/>
            <ac:spMk id="2" creationId="{8E2A8153-F604-718C-85A5-F09C2D9E365E}"/>
          </ac:spMkLst>
        </pc:spChg>
        <pc:spChg chg="mod">
          <ac:chgData name="Philippe Beraud" userId="3b1c6667-7fbc-45cf-ac7c-d346ed9edd62" providerId="ADAL" clId="{1B3FC32B-9A6F-43D6-8DAE-5987783C695A}" dt="2024-09-10T12:22:46.193" v="337" actId="20577"/>
          <ac:spMkLst>
            <pc:docMk/>
            <pc:sldMk cId="189515704" sldId="2147483632"/>
            <ac:spMk id="3" creationId="{9F13C101-2CDC-3F56-2A25-D139A9D69EA8}"/>
          </ac:spMkLst>
        </pc:spChg>
        <pc:spChg chg="add mod">
          <ac:chgData name="Philippe Beraud" userId="3b1c6667-7fbc-45cf-ac7c-d346ed9edd62" providerId="ADAL" clId="{1B3FC32B-9A6F-43D6-8DAE-5987783C695A}" dt="2024-09-10T12:22:53.714" v="339" actId="1076"/>
          <ac:spMkLst>
            <pc:docMk/>
            <pc:sldMk cId="189515704" sldId="2147483632"/>
            <ac:spMk id="6" creationId="{070B6CCB-B146-E8A1-4F9B-9B670B93FB3B}"/>
          </ac:spMkLst>
        </pc:spChg>
        <pc:spChg chg="add mod">
          <ac:chgData name="Philippe Beraud" userId="3b1c6667-7fbc-45cf-ac7c-d346ed9edd62" providerId="ADAL" clId="{1B3FC32B-9A6F-43D6-8DAE-5987783C695A}" dt="2024-09-10T12:22:53.714" v="339" actId="1076"/>
          <ac:spMkLst>
            <pc:docMk/>
            <pc:sldMk cId="189515704" sldId="2147483632"/>
            <ac:spMk id="7" creationId="{5423A5D7-C792-255C-2E3F-622BA27949BC}"/>
          </ac:spMkLst>
        </pc:spChg>
        <pc:spChg chg="add mod">
          <ac:chgData name="Philippe Beraud" userId="3b1c6667-7fbc-45cf-ac7c-d346ed9edd62" providerId="ADAL" clId="{1B3FC32B-9A6F-43D6-8DAE-5987783C695A}" dt="2024-09-10T12:22:53.714" v="339" actId="1076"/>
          <ac:spMkLst>
            <pc:docMk/>
            <pc:sldMk cId="189515704" sldId="2147483632"/>
            <ac:spMk id="9" creationId="{29A8F6AC-FF61-C1FB-FE94-96B61F621AB9}"/>
          </ac:spMkLst>
        </pc:spChg>
        <pc:spChg chg="add mod">
          <ac:chgData name="Philippe Beraud" userId="3b1c6667-7fbc-45cf-ac7c-d346ed9edd62" providerId="ADAL" clId="{1B3FC32B-9A6F-43D6-8DAE-5987783C695A}" dt="2024-09-10T12:22:53.714" v="339" actId="1076"/>
          <ac:spMkLst>
            <pc:docMk/>
            <pc:sldMk cId="189515704" sldId="2147483632"/>
            <ac:spMk id="10" creationId="{17C43E2A-3541-022E-A2B2-FBF61A1BA700}"/>
          </ac:spMkLst>
        </pc:spChg>
        <pc:spChg chg="add mod">
          <ac:chgData name="Philippe Beraud" userId="3b1c6667-7fbc-45cf-ac7c-d346ed9edd62" providerId="ADAL" clId="{1B3FC32B-9A6F-43D6-8DAE-5987783C695A}" dt="2024-09-10T12:22:53.714" v="339" actId="1076"/>
          <ac:spMkLst>
            <pc:docMk/>
            <pc:sldMk cId="189515704" sldId="2147483632"/>
            <ac:spMk id="12" creationId="{24AF7BF1-41B6-AF95-B78C-1C277D044FF6}"/>
          </ac:spMkLst>
        </pc:spChg>
        <pc:spChg chg="add mod">
          <ac:chgData name="Philippe Beraud" userId="3b1c6667-7fbc-45cf-ac7c-d346ed9edd62" providerId="ADAL" clId="{1B3FC32B-9A6F-43D6-8DAE-5987783C695A}" dt="2024-09-10T12:22:53.714" v="339" actId="1076"/>
          <ac:spMkLst>
            <pc:docMk/>
            <pc:sldMk cId="189515704" sldId="2147483632"/>
            <ac:spMk id="13" creationId="{D1971D70-F406-9448-0971-87038671908D}"/>
          </ac:spMkLst>
        </pc:spChg>
        <pc:spChg chg="add mod">
          <ac:chgData name="Philippe Beraud" userId="3b1c6667-7fbc-45cf-ac7c-d346ed9edd62" providerId="ADAL" clId="{1B3FC32B-9A6F-43D6-8DAE-5987783C695A}" dt="2024-09-10T12:22:53.714" v="339" actId="1076"/>
          <ac:spMkLst>
            <pc:docMk/>
            <pc:sldMk cId="189515704" sldId="2147483632"/>
            <ac:spMk id="15" creationId="{BD4FB47E-34BD-77DA-7E30-3BD40CC39C91}"/>
          </ac:spMkLst>
        </pc:spChg>
        <pc:spChg chg="add mod">
          <ac:chgData name="Philippe Beraud" userId="3b1c6667-7fbc-45cf-ac7c-d346ed9edd62" providerId="ADAL" clId="{1B3FC32B-9A6F-43D6-8DAE-5987783C695A}" dt="2024-09-10T12:22:53.714" v="339" actId="1076"/>
          <ac:spMkLst>
            <pc:docMk/>
            <pc:sldMk cId="189515704" sldId="2147483632"/>
            <ac:spMk id="16" creationId="{4AB0180A-020C-9BF3-D1F8-A6BCD91FEF38}"/>
          </ac:spMkLst>
        </pc:spChg>
        <pc:spChg chg="add mod">
          <ac:chgData name="Philippe Beraud" userId="3b1c6667-7fbc-45cf-ac7c-d346ed9edd62" providerId="ADAL" clId="{1B3FC32B-9A6F-43D6-8DAE-5987783C695A}" dt="2024-09-10T12:22:53.714" v="339" actId="1076"/>
          <ac:spMkLst>
            <pc:docMk/>
            <pc:sldMk cId="189515704" sldId="2147483632"/>
            <ac:spMk id="17" creationId="{D9117299-3436-38F8-6429-3439632DD47E}"/>
          </ac:spMkLst>
        </pc:spChg>
        <pc:spChg chg="add mod">
          <ac:chgData name="Philippe Beraud" userId="3b1c6667-7fbc-45cf-ac7c-d346ed9edd62" providerId="ADAL" clId="{1B3FC32B-9A6F-43D6-8DAE-5987783C695A}" dt="2024-09-10T12:22:53.714" v="339" actId="1076"/>
          <ac:spMkLst>
            <pc:docMk/>
            <pc:sldMk cId="189515704" sldId="2147483632"/>
            <ac:spMk id="19" creationId="{3645528C-F6FA-5F8D-5F75-C0EE0FC48D89}"/>
          </ac:spMkLst>
        </pc:spChg>
        <pc:spChg chg="add mod">
          <ac:chgData name="Philippe Beraud" userId="3b1c6667-7fbc-45cf-ac7c-d346ed9edd62" providerId="ADAL" clId="{1B3FC32B-9A6F-43D6-8DAE-5987783C695A}" dt="2024-09-10T12:22:53.714" v="339" actId="1076"/>
          <ac:spMkLst>
            <pc:docMk/>
            <pc:sldMk cId="189515704" sldId="2147483632"/>
            <ac:spMk id="22" creationId="{F666EF3A-FA17-99CA-1650-0E1580328222}"/>
          </ac:spMkLst>
        </pc:spChg>
        <pc:spChg chg="add mod">
          <ac:chgData name="Philippe Beraud" userId="3b1c6667-7fbc-45cf-ac7c-d346ed9edd62" providerId="ADAL" clId="{1B3FC32B-9A6F-43D6-8DAE-5987783C695A}" dt="2024-09-10T12:22:53.714" v="339" actId="1076"/>
          <ac:spMkLst>
            <pc:docMk/>
            <pc:sldMk cId="189515704" sldId="2147483632"/>
            <ac:spMk id="27" creationId="{AA09066B-320B-AAD0-872E-EA988FA57E42}"/>
          </ac:spMkLst>
        </pc:spChg>
        <pc:spChg chg="add mod">
          <ac:chgData name="Philippe Beraud" userId="3b1c6667-7fbc-45cf-ac7c-d346ed9edd62" providerId="ADAL" clId="{1B3FC32B-9A6F-43D6-8DAE-5987783C695A}" dt="2024-09-10T12:22:53.714" v="339" actId="1076"/>
          <ac:spMkLst>
            <pc:docMk/>
            <pc:sldMk cId="189515704" sldId="2147483632"/>
            <ac:spMk id="28" creationId="{951509BF-84B6-32E5-BB48-7015157EF6A8}"/>
          </ac:spMkLst>
        </pc:spChg>
        <pc:spChg chg="mod">
          <ac:chgData name="Philippe Beraud" userId="3b1c6667-7fbc-45cf-ac7c-d346ed9edd62" providerId="ADAL" clId="{1B3FC32B-9A6F-43D6-8DAE-5987783C695A}" dt="2024-09-10T12:22:53.714" v="339" actId="1076"/>
          <ac:spMkLst>
            <pc:docMk/>
            <pc:sldMk cId="189515704" sldId="2147483632"/>
            <ac:spMk id="30" creationId="{0E6D8DF5-3B51-2B03-C906-E26483C4C596}"/>
          </ac:spMkLst>
        </pc:spChg>
        <pc:spChg chg="mod">
          <ac:chgData name="Philippe Beraud" userId="3b1c6667-7fbc-45cf-ac7c-d346ed9edd62" providerId="ADAL" clId="{1B3FC32B-9A6F-43D6-8DAE-5987783C695A}" dt="2024-09-10T12:22:53.714" v="339" actId="1076"/>
          <ac:spMkLst>
            <pc:docMk/>
            <pc:sldMk cId="189515704" sldId="2147483632"/>
            <ac:spMk id="31" creationId="{5721216F-89D5-E65E-84FC-48292E0842D8}"/>
          </ac:spMkLst>
        </pc:spChg>
        <pc:spChg chg="add mod">
          <ac:chgData name="Philippe Beraud" userId="3b1c6667-7fbc-45cf-ac7c-d346ed9edd62" providerId="ADAL" clId="{1B3FC32B-9A6F-43D6-8DAE-5987783C695A}" dt="2024-09-10T12:22:53.714" v="339" actId="1076"/>
          <ac:spMkLst>
            <pc:docMk/>
            <pc:sldMk cId="189515704" sldId="2147483632"/>
            <ac:spMk id="32" creationId="{6A058855-9F52-1A43-5B73-D5B68F8E748A}"/>
          </ac:spMkLst>
        </pc:spChg>
        <pc:spChg chg="add mod">
          <ac:chgData name="Philippe Beraud" userId="3b1c6667-7fbc-45cf-ac7c-d346ed9edd62" providerId="ADAL" clId="{1B3FC32B-9A6F-43D6-8DAE-5987783C695A}" dt="2024-09-10T12:22:53.714" v="339" actId="1076"/>
          <ac:spMkLst>
            <pc:docMk/>
            <pc:sldMk cId="189515704" sldId="2147483632"/>
            <ac:spMk id="33" creationId="{40AD4A09-C8EC-3DB3-881A-58087C825AD3}"/>
          </ac:spMkLst>
        </pc:spChg>
        <pc:spChg chg="add mod">
          <ac:chgData name="Philippe Beraud" userId="3b1c6667-7fbc-45cf-ac7c-d346ed9edd62" providerId="ADAL" clId="{1B3FC32B-9A6F-43D6-8DAE-5987783C695A}" dt="2024-09-10T12:22:53.714" v="339" actId="1076"/>
          <ac:spMkLst>
            <pc:docMk/>
            <pc:sldMk cId="189515704" sldId="2147483632"/>
            <ac:spMk id="35" creationId="{E71C5CB1-DD68-978A-013C-D0BB7FF992C2}"/>
          </ac:spMkLst>
        </pc:spChg>
        <pc:grpChg chg="add mod">
          <ac:chgData name="Philippe Beraud" userId="3b1c6667-7fbc-45cf-ac7c-d346ed9edd62" providerId="ADAL" clId="{1B3FC32B-9A6F-43D6-8DAE-5987783C695A}" dt="2024-09-10T12:22:53.714" v="339" actId="1076"/>
          <ac:grpSpMkLst>
            <pc:docMk/>
            <pc:sldMk cId="189515704" sldId="2147483632"/>
            <ac:grpSpMk id="23" creationId="{879AA832-1B3E-DF84-311B-C10DB3AB7C33}"/>
          </ac:grpSpMkLst>
        </pc:grpChg>
        <pc:grpChg chg="add mod">
          <ac:chgData name="Philippe Beraud" userId="3b1c6667-7fbc-45cf-ac7c-d346ed9edd62" providerId="ADAL" clId="{1B3FC32B-9A6F-43D6-8DAE-5987783C695A}" dt="2024-09-10T12:22:53.714" v="339" actId="1076"/>
          <ac:grpSpMkLst>
            <pc:docMk/>
            <pc:sldMk cId="189515704" sldId="2147483632"/>
            <ac:grpSpMk id="29" creationId="{A2B2DA61-681A-915F-177C-664755AF4321}"/>
          </ac:grpSpMkLst>
        </pc:grpChg>
        <pc:picChg chg="add mod">
          <ac:chgData name="Philippe Beraud" userId="3b1c6667-7fbc-45cf-ac7c-d346ed9edd62" providerId="ADAL" clId="{1B3FC32B-9A6F-43D6-8DAE-5987783C695A}" dt="2024-09-10T12:22:53.714" v="339" actId="1076"/>
          <ac:picMkLst>
            <pc:docMk/>
            <pc:sldMk cId="189515704" sldId="2147483632"/>
            <ac:picMk id="11" creationId="{7018A75C-4AD1-B046-3CF8-FDB6F6CC2BA8}"/>
          </ac:picMkLst>
        </pc:picChg>
        <pc:picChg chg="add mod">
          <ac:chgData name="Philippe Beraud" userId="3b1c6667-7fbc-45cf-ac7c-d346ed9edd62" providerId="ADAL" clId="{1B3FC32B-9A6F-43D6-8DAE-5987783C695A}" dt="2024-09-10T12:22:53.714" v="339" actId="1076"/>
          <ac:picMkLst>
            <pc:docMk/>
            <pc:sldMk cId="189515704" sldId="2147483632"/>
            <ac:picMk id="14" creationId="{C3B63BAE-E853-703B-D5DE-2D4559B02B3D}"/>
          </ac:picMkLst>
        </pc:picChg>
        <pc:picChg chg="add mod">
          <ac:chgData name="Philippe Beraud" userId="3b1c6667-7fbc-45cf-ac7c-d346ed9edd62" providerId="ADAL" clId="{1B3FC32B-9A6F-43D6-8DAE-5987783C695A}" dt="2024-09-10T12:22:53.714" v="339" actId="1076"/>
          <ac:picMkLst>
            <pc:docMk/>
            <pc:sldMk cId="189515704" sldId="2147483632"/>
            <ac:picMk id="20" creationId="{72C4F2DC-679A-1DC1-6E16-B6C2BF4A8BE7}"/>
          </ac:picMkLst>
        </pc:picChg>
        <pc:picChg chg="mod">
          <ac:chgData name="Philippe Beraud" userId="3b1c6667-7fbc-45cf-ac7c-d346ed9edd62" providerId="ADAL" clId="{1B3FC32B-9A6F-43D6-8DAE-5987783C695A}" dt="2024-09-10T12:22:53.714" v="339" actId="1076"/>
          <ac:picMkLst>
            <pc:docMk/>
            <pc:sldMk cId="189515704" sldId="2147483632"/>
            <ac:picMk id="24" creationId="{994456CD-5A85-4C3E-5105-FC9221D91B03}"/>
          </ac:picMkLst>
        </pc:picChg>
        <pc:picChg chg="mod">
          <ac:chgData name="Philippe Beraud" userId="3b1c6667-7fbc-45cf-ac7c-d346ed9edd62" providerId="ADAL" clId="{1B3FC32B-9A6F-43D6-8DAE-5987783C695A}" dt="2024-09-10T12:22:53.714" v="339" actId="1076"/>
          <ac:picMkLst>
            <pc:docMk/>
            <pc:sldMk cId="189515704" sldId="2147483632"/>
            <ac:picMk id="25" creationId="{2F83FEAF-662B-6254-3265-63C718FCB81B}"/>
          </ac:picMkLst>
        </pc:picChg>
        <pc:picChg chg="add mod">
          <ac:chgData name="Philippe Beraud" userId="3b1c6667-7fbc-45cf-ac7c-d346ed9edd62" providerId="ADAL" clId="{1B3FC32B-9A6F-43D6-8DAE-5987783C695A}" dt="2024-09-10T12:22:53.714" v="339" actId="1076"/>
          <ac:picMkLst>
            <pc:docMk/>
            <pc:sldMk cId="189515704" sldId="2147483632"/>
            <ac:picMk id="34" creationId="{96F54249-20CB-F4F9-64B8-F8922D1FB37A}"/>
          </ac:picMkLst>
        </pc:picChg>
        <pc:cxnChg chg="add mod">
          <ac:chgData name="Philippe Beraud" userId="3b1c6667-7fbc-45cf-ac7c-d346ed9edd62" providerId="ADAL" clId="{1B3FC32B-9A6F-43D6-8DAE-5987783C695A}" dt="2024-09-10T12:22:53.714" v="339" actId="1076"/>
          <ac:cxnSpMkLst>
            <pc:docMk/>
            <pc:sldMk cId="189515704" sldId="2147483632"/>
            <ac:cxnSpMk id="4" creationId="{76719B24-FBA9-6611-136D-C38707B4A6A4}"/>
          </ac:cxnSpMkLst>
        </pc:cxnChg>
        <pc:cxnChg chg="add mod">
          <ac:chgData name="Philippe Beraud" userId="3b1c6667-7fbc-45cf-ac7c-d346ed9edd62" providerId="ADAL" clId="{1B3FC32B-9A6F-43D6-8DAE-5987783C695A}" dt="2024-09-10T12:22:53.714" v="339" actId="1076"/>
          <ac:cxnSpMkLst>
            <pc:docMk/>
            <pc:sldMk cId="189515704" sldId="2147483632"/>
            <ac:cxnSpMk id="5" creationId="{24DBEF2E-0AC8-D14E-5899-F2CB67A022C1}"/>
          </ac:cxnSpMkLst>
        </pc:cxnChg>
        <pc:cxnChg chg="add mod">
          <ac:chgData name="Philippe Beraud" userId="3b1c6667-7fbc-45cf-ac7c-d346ed9edd62" providerId="ADAL" clId="{1B3FC32B-9A6F-43D6-8DAE-5987783C695A}" dt="2024-09-10T12:22:53.714" v="339" actId="1076"/>
          <ac:cxnSpMkLst>
            <pc:docMk/>
            <pc:sldMk cId="189515704" sldId="2147483632"/>
            <ac:cxnSpMk id="8" creationId="{47D35336-3952-20BF-7258-34AC7018680F}"/>
          </ac:cxnSpMkLst>
        </pc:cxnChg>
        <pc:cxnChg chg="add mod">
          <ac:chgData name="Philippe Beraud" userId="3b1c6667-7fbc-45cf-ac7c-d346ed9edd62" providerId="ADAL" clId="{1B3FC32B-9A6F-43D6-8DAE-5987783C695A}" dt="2024-09-10T12:22:53.714" v="339" actId="1076"/>
          <ac:cxnSpMkLst>
            <pc:docMk/>
            <pc:sldMk cId="189515704" sldId="2147483632"/>
            <ac:cxnSpMk id="18" creationId="{7F985294-F32A-E03F-1C90-0DF524225F6C}"/>
          </ac:cxnSpMkLst>
        </pc:cxnChg>
        <pc:cxnChg chg="add mod">
          <ac:chgData name="Philippe Beraud" userId="3b1c6667-7fbc-45cf-ac7c-d346ed9edd62" providerId="ADAL" clId="{1B3FC32B-9A6F-43D6-8DAE-5987783C695A}" dt="2024-09-10T12:22:53.714" v="339" actId="1076"/>
          <ac:cxnSpMkLst>
            <pc:docMk/>
            <pc:sldMk cId="189515704" sldId="2147483632"/>
            <ac:cxnSpMk id="21" creationId="{F52F6863-374E-7007-F917-67A5981345A2}"/>
          </ac:cxnSpMkLst>
        </pc:cxnChg>
        <pc:cxnChg chg="add mod">
          <ac:chgData name="Philippe Beraud" userId="3b1c6667-7fbc-45cf-ac7c-d346ed9edd62" providerId="ADAL" clId="{1B3FC32B-9A6F-43D6-8DAE-5987783C695A}" dt="2024-09-10T12:22:53.714" v="339" actId="1076"/>
          <ac:cxnSpMkLst>
            <pc:docMk/>
            <pc:sldMk cId="189515704" sldId="2147483632"/>
            <ac:cxnSpMk id="26" creationId="{1D715011-8EB2-E06D-2A54-F98E5C8B1928}"/>
          </ac:cxnSpMkLst>
        </pc:cxnChg>
      </pc:sldChg>
      <pc:sldMasterChg chg="delSldLayout">
        <pc:chgData name="Philippe Beraud" userId="3b1c6667-7fbc-45cf-ac7c-d346ed9edd62" providerId="ADAL" clId="{1B3FC32B-9A6F-43D6-8DAE-5987783C695A}" dt="2024-09-10T11:50:16.438" v="139" actId="47"/>
        <pc:sldMasterMkLst>
          <pc:docMk/>
          <pc:sldMasterMk cId="1430101806" sldId="2147486344"/>
        </pc:sldMasterMkLst>
        <pc:sldLayoutChg chg="del">
          <pc:chgData name="Philippe Beraud" userId="3b1c6667-7fbc-45cf-ac7c-d346ed9edd62" providerId="ADAL" clId="{1B3FC32B-9A6F-43D6-8DAE-5987783C695A}" dt="2024-09-10T11:49:26.388" v="123" actId="2696"/>
          <pc:sldLayoutMkLst>
            <pc:docMk/>
            <pc:sldMasterMk cId="1430101806" sldId="2147486344"/>
            <pc:sldLayoutMk cId="3649192348" sldId="2147486469"/>
          </pc:sldLayoutMkLst>
        </pc:sldLayoutChg>
        <pc:sldLayoutChg chg="del">
          <pc:chgData name="Philippe Beraud" userId="3b1c6667-7fbc-45cf-ac7c-d346ed9edd62" providerId="ADAL" clId="{1B3FC32B-9A6F-43D6-8DAE-5987783C695A}" dt="2024-09-10T11:10:48.022" v="17" actId="18676"/>
          <pc:sldLayoutMkLst>
            <pc:docMk/>
            <pc:sldMasterMk cId="1430101806" sldId="2147486344"/>
            <pc:sldLayoutMk cId="2838065818" sldId="2147486471"/>
          </pc:sldLayoutMkLst>
        </pc:sldLayoutChg>
        <pc:sldLayoutChg chg="del">
          <pc:chgData name="Philippe Beraud" userId="3b1c6667-7fbc-45cf-ac7c-d346ed9edd62" providerId="ADAL" clId="{1B3FC32B-9A6F-43D6-8DAE-5987783C695A}" dt="2024-09-10T11:50:16.438" v="139" actId="47"/>
          <pc:sldLayoutMkLst>
            <pc:docMk/>
            <pc:sldMasterMk cId="1430101806" sldId="2147486344"/>
            <pc:sldLayoutMk cId="3130051003" sldId="21474864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E3CCA10F-37DD-4FB1-8DC0-7E4EE5C31A1C}" type="datetimeFigureOut">
              <a:rPr lang="en-US" smtClean="0"/>
              <a:t>9/10/2024</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2B084B97-E326-4FE0-A414-4A4C8B7798F2}" type="slidenum">
              <a:rPr lang="en-US" smtClean="0"/>
              <a:t>‹N°›</a:t>
            </a:fld>
            <a:endParaRPr lang="en-US"/>
          </a:p>
        </p:txBody>
      </p:sp>
    </p:spTree>
    <p:extLst>
      <p:ext uri="{BB962C8B-B14F-4D97-AF65-F5344CB8AC3E}">
        <p14:creationId xmlns:p14="http://schemas.microsoft.com/office/powerpoint/2010/main" val="365961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ka.ms/RAITransparencyReport2024"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dn.openai.com/papers/gpt-4-system-card.pdf"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blogs.microsoft.com/wp-content/uploads/prod/sites/5/2022/06/Microsoft-RAI-Impact-Assessment-Guide.pdf" TargetMode="External"/><Relationship Id="rId4" Type="http://schemas.openxmlformats.org/officeDocument/2006/relationships/hyperlink" Target="https://blogs.microsoft.com/wp-content/uploads/prod/sites/5/2022/06/Microsoft-RAI-Impact-Assessment-Template.pdf"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query.prod.cms.rt.microsoft.com/cms/api/am/binary/RW14Gtw"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learn.microsoft.com/en-us/azure/ai-services/openai/concepts/red-teaming?toc=%2Fsecurity%2Fai-red-team%2Ftoc.json&amp;bc=%2Fsecurity%2Fai-red-team%2Fbreadcrumb%2Ftoc.json" TargetMode="External"/><Relationship Id="rId4" Type="http://schemas.openxmlformats.org/officeDocument/2006/relationships/hyperlink" Target="https://learn.microsoft.com/en-us/security/ai-red-team/"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PyRIT"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github.com/Azure-Samples/aoai-redteam-copyright-template/tree/stage?tab=readme-ov-file" TargetMode="External"/><Relationship Id="rId5" Type="http://schemas.openxmlformats.org/officeDocument/2006/relationships/hyperlink" Target="https://github.com/Azure/PyRIT" TargetMode="External"/><Relationship Id="rId4" Type="http://schemas.openxmlformats.org/officeDocument/2006/relationships/hyperlink" Target="https://www.microsoft.com/en-us/security/blog/2024/02/22/announcing-microsofts-open-automation-framework-to-red-team-generative-ai-system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echcommunity.microsoft.com/t5/ai-machine-learning-blog/announcing-foundation-models-in-azure-machine-learning/ba-p/3827481"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techcommunity.microsoft.com/t5/ai-machine-learning-blog/introducing-gpt-3-5-turbo-babbage-002-and-davinci-002-fine/ba-p/3954478" TargetMode="External"/><Relationship Id="rId4" Type="http://schemas.openxmlformats.org/officeDocument/2006/relationships/hyperlink" Target="https://techcommunity.microsoft.com/t5/ai-machine-learning-blog/introducing-llama-2-on-azure/ba-p/3881233"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techcommunity.microsoft.com/t5/ai-ai-platform-blog/hiddenlayer-model-scanner-helps-developers-assess-the-security/ba-p/4140576"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azuremarketplace.microsoft.com/en-us/marketplace/apps/hiddenlayerinc1690422428200.hiddenlayer-model-scanner?tab=Overview" TargetMode="Externa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echcommunity.microsoft.com/t5/azure-ai-services-blog/announcing-general-availability-of-azure-ai-content-safety/ba-p/3956309"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echcommunity.microsoft.com/t5/ai-azure-ai-services-blog/announcing-custom-categories-public-preview-in-azure-ai-content/ba-p/4147024#:~:text=The%20Azure%20AI%20Content%20Safety%20custom%20categories%20feature,creating%2C%20training%2C%20and%20using%20custom%20content%20classification%20models."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techcommunity.microsoft.com/t5/ai-azure-ai-services-blog/ga-release-of-protected-material-detection-in-azure-ai-content/ba-p/4235577" TargetMode="External"/><Relationship Id="rId5" Type="http://schemas.openxmlformats.org/officeDocument/2006/relationships/hyperlink" Target="https://techcommunity.microsoft.com/t5/ai-azure-ai-services-blog/general-availability-of-prompt-shields-in-azure-ai-content/ba-p/4235560" TargetMode="External"/><Relationship Id="rId4" Type="http://schemas.openxmlformats.org/officeDocument/2006/relationships/hyperlink" Target="https://techcommunity.microsoft.com/t5/ai-azure-ai-services-blog/azure-ai-announces-prompt-shields-ga/ba-p/4236033"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ustomervoice.microsoft.com/Pages/ResponsePage.aspx?id=v4j5cvGGr0GRqy180BHbR7en2Ais5pxKtso_Pz4b1_xURE01NDY1OUhBRzQ3MkQxMUhZSE1ZUlJKTiQlQCN0PWcu"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echcommunity.microsoft.com/t5/ai-azure-ai-services-blog/azure-ai-announces-prompt-shields-for-jailbreak-and-indirect/ba-p/4099140"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techcommunity.microsoft.com/t5/ai-azure-ai-services-blog/detect-and-mitigate-ungrounded-model-outputs/ba-p/4099261"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microsoft.github.io/promptflow/how-to-guides/quick-start.html"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github.com/microsoft/promptflow"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airc.nist.gov/docs/NIST.AI.600-1.GenAI-Profile.ipd.pdf" TargetMode="External"/><Relationship Id="rId4" Type="http://schemas.openxmlformats.org/officeDocument/2006/relationships/hyperlink" Target="https://nvlpubs.nist.gov/nistpubs/ai/NIST.AI.100-1.pdf"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ka.ms/overreliance_review"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aka.ms/genAI_reliance"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ka.ms/haxtoolkit"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learn.microsoft.com/en-gb/azure/ai-studio/concepts/evaluation-metrics-built-in?tabs=warning"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echcommunity.microsoft.com/t5/ai-ai-platform-blog/introducing-ai-assisted-safety-evaluations-in-azure-ai-studio/ba-p/4098595"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learn.microsoft.com/en-us/azure/ai-studio/how-to/develop/simulator-interaction-data"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echcommunity.microsoft.com/t5/ai-azure-ai-services-blog/introducing-risks-amp-safety-monitoring-feature-in-azure-openai/ba-p/4099218" TargetMode="External"/><Relationship Id="rId2" Type="http://schemas.openxmlformats.org/officeDocument/2006/relationships/slide" Target="../slides/slide60.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s.microsoft.com/on-the-issues/2023/02/02/responsible-ai-chatgpt-artificial-intelligenc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microsoft.com/en-us/ai-for-accessibility" TargetMode="External"/><Relationship Id="rId4" Type="http://schemas.openxmlformats.org/officeDocument/2006/relationships/hyperlink" Target="https://blogs.microsoft.com/on-the-issues/2022/06/21/microsofts-framework-for-building-ai-systems-responsibl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[Self-introduction - Consider sharing a personal anecdote about why responsible AI matters to you and the customers you work with]</a:t>
            </a:r>
          </a:p>
          <a:p>
            <a:endParaRPr lang="en-US" sz="1200" dirty="0">
              <a:latin typeface="+mn-lt"/>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a:t>
            </a:fld>
            <a:endParaRPr lang="en-US"/>
          </a:p>
        </p:txBody>
      </p:sp>
    </p:spTree>
    <p:extLst>
      <p:ext uri="{BB962C8B-B14F-4D97-AF65-F5344CB8AC3E}">
        <p14:creationId xmlns:p14="http://schemas.microsoft.com/office/powerpoint/2010/main" val="264106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nSpc>
                <a:spcPct val="115000"/>
              </a:lnSpc>
              <a:spcBef>
                <a:spcPts val="0"/>
              </a:spcBef>
              <a:spcAft>
                <a:spcPts val="0"/>
              </a:spcAft>
              <a:buFont typeface="Arial" panose="020B0604020202020204" pitchFamily="34" charset="0"/>
              <a:buNone/>
            </a:pP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Because principles are not self-executing, we developed a Responsible AI Standard, which is a living document, to help us </a:t>
            </a:r>
            <a:r>
              <a:rPr lang="en-US" sz="1200" b="1"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move from theory into practice</a:t>
            </a: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 by outlining the specific goals, requirements and practices that our engineering teams need to follow. </a:t>
            </a:r>
            <a:r>
              <a:rPr lang="en-US" sz="1200"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And to help us execute on our standard’s goals, we develop </a:t>
            </a:r>
            <a:r>
              <a:rPr lang="en-US" sz="1200" b="1"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internal training, tools, and testing </a:t>
            </a:r>
            <a:r>
              <a:rPr lang="en-US" sz="1200"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mechanisms.</a:t>
            </a:r>
          </a:p>
          <a:p>
            <a:pPr marL="0" marR="0" indent="0">
              <a:lnSpc>
                <a:spcPct val="115000"/>
              </a:lnSpc>
              <a:spcBef>
                <a:spcPts val="0"/>
              </a:spcBef>
              <a:spcAft>
                <a:spcPts val="0"/>
              </a:spcAft>
              <a:buFont typeface="Arial" panose="020B0604020202020204" pitchFamily="34" charset="0"/>
              <a:buNone/>
            </a:pPr>
            <a:endParaRPr kumimoji="0" lang="en-US" sz="1200" b="0" i="0" u="none" strike="noStrike" kern="100" cap="none" spc="0" normalizeH="0" baseline="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Font typeface="Arial" panose="020B0604020202020204" pitchFamily="34" charset="0"/>
              <a:buNone/>
            </a:pPr>
            <a:r>
              <a:rPr kumimoji="0" lang="en-US" sz="1200" b="0" i="0" u="none" strike="noStrike" kern="100" cap="none" spc="0" normalizeH="0" baseline="0" noProof="0" dirty="0">
                <a:ln>
                  <a:noFill/>
                </a:ln>
                <a:solidFill>
                  <a:schemeClr val="tx1"/>
                </a:solidFill>
                <a:effectLst/>
                <a:uLnTx/>
                <a:uFillTx/>
                <a:latin typeface="Aptos" panose="020B0004020202020204" pitchFamily="34" charset="0"/>
                <a:ea typeface="Calibri"/>
                <a:cs typeface="Times New Roman" panose="02020603050405020304" pitchFamily="18" charset="0"/>
              </a:rPr>
              <a:t>For example, </a:t>
            </a:r>
            <a:r>
              <a:rPr kumimoji="0" lang="en-US" sz="1200" b="0" i="0" u="none" strike="noStrike" kern="1200" cap="none" spc="0" normalizeH="0" baseline="0" noProof="0" dirty="0">
                <a:ln>
                  <a:noFill/>
                </a:ln>
                <a:solidFill>
                  <a:srgbClr val="000000"/>
                </a:solidFill>
                <a:effectLst/>
                <a:uLnTx/>
                <a:uFillTx/>
                <a:latin typeface="Segoe UI"/>
                <a:ea typeface="Calibri"/>
                <a:cs typeface="Calibri"/>
              </a:rPr>
              <a:t>we invest in </a:t>
            </a:r>
            <a:r>
              <a:rPr kumimoji="0" lang="en-US" sz="1200" b="1" i="0" u="none" strike="noStrike" kern="1200" cap="none" spc="0" normalizeH="0" baseline="0" noProof="0" dirty="0">
                <a:ln>
                  <a:noFill/>
                </a:ln>
                <a:solidFill>
                  <a:srgbClr val="0078D4"/>
                </a:solidFill>
                <a:effectLst/>
                <a:uLnTx/>
                <a:uFillTx/>
                <a:latin typeface="Segoe UI Semibold"/>
                <a:ea typeface="Calibri"/>
                <a:cs typeface="Calibri"/>
              </a:rPr>
              <a:t>mandatory training </a:t>
            </a:r>
            <a:r>
              <a:rPr kumimoji="0" lang="en-US" sz="1200" b="0" i="0" u="none" strike="noStrike" kern="1200" cap="none" spc="0" normalizeH="0" baseline="0" noProof="0" dirty="0">
                <a:ln>
                  <a:noFill/>
                </a:ln>
                <a:solidFill>
                  <a:srgbClr val="0078D4"/>
                </a:solidFill>
                <a:effectLst/>
                <a:uLnTx/>
                <a:uFillTx/>
                <a:latin typeface="Segoe UI Semibold"/>
                <a:ea typeface="Calibri"/>
                <a:cs typeface="Calibri"/>
              </a:rPr>
              <a:t>for all employees </a:t>
            </a:r>
            <a:r>
              <a:rPr kumimoji="0" lang="en-US" sz="1200" b="0" i="0" u="none" strike="noStrike" kern="1200" cap="none" spc="0" normalizeH="0" baseline="0" noProof="0" dirty="0">
                <a:ln>
                  <a:noFill/>
                </a:ln>
                <a:solidFill>
                  <a:srgbClr val="000000"/>
                </a:solidFill>
                <a:effectLst/>
                <a:uLnTx/>
                <a:uFillTx/>
                <a:latin typeface="Segoe UI"/>
                <a:ea typeface="Calibri"/>
                <a:cs typeface="Calibri"/>
              </a:rPr>
              <a:t>to increase the adoption of responsible AI practices. We also provide extensive training for our community of over 140 embedded “Responsible AI Champions” who help scale the implementation of responsible AI within their respective Microsoft organizations. </a:t>
            </a:r>
            <a:r>
              <a:rPr kumimoji="0" lang="en-US" sz="1200" b="0" i="0" u="none" strike="noStrike" kern="1200" cap="none" spc="0" normalizeH="0" baseline="0" noProof="0" dirty="0">
                <a:ln w="3175">
                  <a:noFill/>
                </a:ln>
                <a:solidFill>
                  <a:srgbClr val="000000"/>
                </a:solidFill>
                <a:effectLst/>
                <a:uLnTx/>
                <a:uFillTx/>
                <a:latin typeface="Segoe UI"/>
                <a:ea typeface="+mn-ea"/>
                <a:cs typeface="+mn-cs"/>
              </a:rPr>
              <a:t>Lastly, it is critical that we have </a:t>
            </a:r>
            <a:r>
              <a:rPr kumimoji="0" lang="en-US" sz="1200" b="1" i="0" u="none" strike="noStrike" kern="1200" cap="none" spc="0" normalizeH="0" baseline="0" noProof="0" dirty="0">
                <a:ln w="3175">
                  <a:noFill/>
                </a:ln>
                <a:solidFill>
                  <a:srgbClr val="000000"/>
                </a:solidFill>
                <a:effectLst/>
                <a:uLnTx/>
                <a:uFillTx/>
                <a:latin typeface="Segoe UI"/>
                <a:ea typeface="+mn-ea"/>
                <a:cs typeface="+mn-cs"/>
              </a:rPr>
              <a:t>mechanisms for monitoring, reporting, and auditing.</a:t>
            </a: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w="3175">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w="3175">
                  <a:noFill/>
                </a:ln>
                <a:solidFill>
                  <a:srgbClr val="000000"/>
                </a:solidFill>
                <a:effectLst/>
                <a:uLnTx/>
                <a:uFillTx/>
                <a:latin typeface="Segoe UI"/>
                <a:ea typeface="+mn-ea"/>
                <a:cs typeface="+mn-cs"/>
              </a:rPr>
              <a:t>So as our teams </a:t>
            </a:r>
            <a:r>
              <a:rPr kumimoji="0" lang="en-US" sz="1200" b="1" i="0" u="none" strike="noStrike" kern="1200" cap="none" spc="0" normalizeH="0" baseline="0" noProof="0" dirty="0">
                <a:ln w="3175">
                  <a:noFill/>
                </a:ln>
                <a:solidFill>
                  <a:srgbClr val="000000"/>
                </a:solidFill>
                <a:effectLst/>
                <a:uLnTx/>
                <a:uFillTx/>
                <a:latin typeface="Segoe UI"/>
                <a:ea typeface="+mn-ea"/>
                <a:cs typeface="+mn-cs"/>
              </a:rPr>
              <a:t>across research, policy, and engineering </a:t>
            </a:r>
            <a:r>
              <a:rPr kumimoji="0" lang="en-US" sz="1200" b="0" i="0" u="none" strike="noStrike" kern="1200" cap="none" spc="0" normalizeH="0" baseline="0" noProof="0" dirty="0">
                <a:ln w="3175">
                  <a:noFill/>
                </a:ln>
                <a:solidFill>
                  <a:srgbClr val="000000"/>
                </a:solidFill>
                <a:effectLst/>
                <a:uLnTx/>
                <a:uFillTx/>
                <a:latin typeface="Segoe UI"/>
                <a:ea typeface="+mn-ea"/>
                <a:cs typeface="+mn-cs"/>
              </a:rPr>
              <a:t>are working closely together on new technologies, there can be consistent oversight and communication, all orchestrated by our Office of Responsible AI.</a:t>
            </a:r>
            <a:endParaRPr kumimoji="0" lang="en-US" sz="1200" b="0" i="0" u="none" strike="noStrike" kern="1200" cap="none" spc="0" normalizeH="0" baseline="0" noProof="0" dirty="0">
              <a:ln>
                <a:noFill/>
              </a:ln>
              <a:solidFill>
                <a:srgbClr val="000000"/>
              </a:solidFill>
              <a:effectLst/>
              <a:uLnTx/>
              <a:uFillTx/>
              <a:latin typeface="Segoe UI"/>
              <a:ea typeface="Calibri"/>
              <a:cs typeface="Calibri"/>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10</a:t>
            </a:fld>
            <a:endParaRPr lang="en-US"/>
          </a:p>
        </p:txBody>
      </p:sp>
    </p:spTree>
    <p:extLst>
      <p:ext uri="{BB962C8B-B14F-4D97-AF65-F5344CB8AC3E}">
        <p14:creationId xmlns:p14="http://schemas.microsoft.com/office/powerpoint/2010/main" val="406102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dirty="0">
                <a:solidFill>
                  <a:srgbClr val="FFFFFF"/>
                </a:solidFill>
                <a:effectLst/>
                <a:highlight>
                  <a:srgbClr val="292929"/>
                </a:highlight>
                <a:latin typeface="Segoe UI" panose="020B0502040204020203" pitchFamily="34" charset="0"/>
              </a:rPr>
              <a:t>You can find our standard and many of the resources provided on this site </a:t>
            </a:r>
            <a:r>
              <a:rPr lang="fr-FR" sz="1200" dirty="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https://aka.ms/RAI.</a:t>
            </a:r>
            <a:endParaRPr lang="en-US" sz="1200" dirty="0"/>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11</a:t>
            </a:fld>
            <a:endParaRPr lang="fr-FR"/>
          </a:p>
        </p:txBody>
      </p:sp>
    </p:spTree>
    <p:extLst>
      <p:ext uri="{BB962C8B-B14F-4D97-AF65-F5344CB8AC3E}">
        <p14:creationId xmlns:p14="http://schemas.microsoft.com/office/powerpoint/2010/main" val="217401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If you want to learn more about our internal approach, I encourage you to read our Transparency Report. In it, you’ll find information about how we build AI solutions and make decisions about AI, as well as how we invest in the global responsible AI community to keep advancing responsible AI policy, research, and products.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will also find links to our Responsible AI Standard, Impact Assessment templates, and other resources to help you build out your own internal governance processes.</a:t>
            </a:r>
          </a:p>
          <a:p>
            <a:pPr marL="0" indent="0">
              <a:buFont typeface="Arial" panose="020B0604020202020204" pitchFamily="34" charset="0"/>
              <a:buNone/>
            </a:pPr>
            <a:endParaRPr lang="en-US" dirty="0"/>
          </a:p>
          <a:p>
            <a:endParaRPr lang="fr-FR" sz="1200" dirty="0">
              <a:latin typeface="+mn-lt"/>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https://aka.ms/RAITransparencyReport2024</a:t>
            </a:r>
            <a:endParaRPr lang="en-US" sz="1200" u="sng" dirty="0">
              <a:solidFill>
                <a:srgbClr val="0563C1"/>
              </a:solidFill>
              <a:latin typeface="+mn-lt"/>
              <a:cs typeface="Segoe UI" panose="020B0502040204020203" pitchFamily="34" charset="0"/>
            </a:endParaRPr>
          </a:p>
          <a:p>
            <a:pPr marL="0" indent="0">
              <a:buFont typeface="Arial" panose="020B0604020202020204" pitchFamily="34" charset="0"/>
              <a:buNone/>
            </a:pPr>
            <a:endParaRPr lang="en-US"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12</a:t>
            </a:fld>
            <a:endParaRPr lang="en-US"/>
          </a:p>
        </p:txBody>
      </p:sp>
    </p:spTree>
    <p:extLst>
      <p:ext uri="{BB962C8B-B14F-4D97-AF65-F5344CB8AC3E}">
        <p14:creationId xmlns:p14="http://schemas.microsoft.com/office/powerpoint/2010/main" val="93747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Segoe UI" panose="020B0502040204020203" pitchFamily="34" charset="0"/>
              </a:rPr>
              <a:t>So, we know that in order to manage risks with the proper mitigations, we first need to identify or map them.</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13</a:t>
            </a:fld>
            <a:endParaRPr lang="en-US"/>
          </a:p>
        </p:txBody>
      </p:sp>
    </p:spTree>
    <p:extLst>
      <p:ext uri="{BB962C8B-B14F-4D97-AF65-F5344CB8AC3E}">
        <p14:creationId xmlns:p14="http://schemas.microsoft.com/office/powerpoint/2010/main" val="853786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What risks are top of mind for you? What challenges are you facing?</a:t>
            </a:r>
          </a:p>
          <a:p>
            <a:pPr marL="0" indent="0">
              <a:buFont typeface="Arial" panose="020B0604020202020204" pitchFamily="34" charset="0"/>
              <a:buNone/>
            </a:pPr>
            <a:endParaRPr lang="en-US" sz="1200" b="0" i="0" dirty="0">
              <a:solidFill>
                <a:srgbClr val="000000"/>
              </a:solidFill>
              <a:effectLst/>
              <a:highlight>
                <a:srgbClr val="FFFFFF"/>
              </a:highlight>
              <a:latin typeface="Segoe UI" panose="020B0502040204020203" pitchFamily="34" charset="0"/>
            </a:endParaRPr>
          </a:p>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[After discussion] Those risks definitely resonate.</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And note that some of the challenges around building generative AI applications are not unique to AI applications; they are essentially traditional software challenges.</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Common best practices to address these concerns include things like role-based access (RBAC), data governance, network isolation, data encryption, and application monitoring and logging for security.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Microsoft provides numerous tools and controls to help IT and development teams address these challenges, which you can think of as being </a:t>
            </a:r>
            <a:r>
              <a:rPr lang="en-US" sz="1200" b="0" i="1" dirty="0">
                <a:solidFill>
                  <a:srgbClr val="000000"/>
                </a:solidFill>
                <a:effectLst/>
                <a:highlight>
                  <a:srgbClr val="FFFFFF"/>
                </a:highlight>
                <a:latin typeface="Segoe UI" panose="020B0502040204020203" pitchFamily="34" charset="0"/>
              </a:rPr>
              <a:t>deterministic</a:t>
            </a:r>
            <a:r>
              <a:rPr lang="en-US" sz="1200" b="0" i="0" dirty="0">
                <a:solidFill>
                  <a:srgbClr val="000000"/>
                </a:solidFill>
                <a:effectLst/>
                <a:highlight>
                  <a:srgbClr val="FFFFFF"/>
                </a:highlight>
                <a:latin typeface="Segoe UI" panose="020B0502040204020203" pitchFamily="34" charset="0"/>
              </a:rPr>
              <a:t> in nature.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Today, we’ll focus on the challenges unique to building generative AI applications—challenges that address the </a:t>
            </a:r>
            <a:r>
              <a:rPr lang="en-US" sz="1200" b="0" i="1" dirty="0">
                <a:solidFill>
                  <a:srgbClr val="000000"/>
                </a:solidFill>
                <a:effectLst/>
                <a:highlight>
                  <a:srgbClr val="FFFFFF"/>
                </a:highlight>
                <a:latin typeface="Segoe UI" panose="020B0502040204020203" pitchFamily="34" charset="0"/>
              </a:rPr>
              <a:t>probabilistic</a:t>
            </a:r>
            <a:r>
              <a:rPr lang="en-US" sz="1200" b="0" i="0" dirty="0">
                <a:solidFill>
                  <a:srgbClr val="000000"/>
                </a:solidFill>
                <a:effectLst/>
                <a:highlight>
                  <a:srgbClr val="FFFFFF"/>
                </a:highlight>
                <a:latin typeface="Segoe UI" panose="020B0502040204020203" pitchFamily="34" charset="0"/>
              </a:rPr>
              <a:t> nature of AI.</a:t>
            </a:r>
            <a:endParaRPr lang="en-US" sz="1200"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14</a:t>
            </a:fld>
            <a:endParaRPr lang="en-US"/>
          </a:p>
        </p:txBody>
      </p:sp>
    </p:spTree>
    <p:extLst>
      <p:ext uri="{BB962C8B-B14F-4D97-AF65-F5344CB8AC3E}">
        <p14:creationId xmlns:p14="http://schemas.microsoft.com/office/powerpoint/2010/main" val="3840142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E8849-5AF7-A8AC-D9FA-DC9E660C4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7154B-FF3C-FB17-6E05-E87D62003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DDE26-B1DD-6F04-7310-80F1EBF062FC}"/>
              </a:ext>
            </a:extLst>
          </p:cNvPr>
          <p:cNvSpPr>
            <a:spLocks noGrp="1"/>
          </p:cNvSpPr>
          <p:nvPr>
            <p:ph type="body" idx="1"/>
          </p:nvPr>
        </p:nvSpPr>
        <p:spPr/>
        <p:txBody>
          <a:bodyPr/>
          <a:lstStyle/>
          <a:p>
            <a:pPr marL="0" indent="0">
              <a:buFont typeface="Arial" panose="020B0604020202020204" pitchFamily="34" charset="0"/>
              <a:buNone/>
            </a:pPr>
            <a:r>
              <a:rPr lang="en-US" sz="1200" dirty="0">
                <a:effectLst/>
                <a:latin typeface="Segoe UI" panose="020B0502040204020203" pitchFamily="34" charset="0"/>
                <a:ea typeface="Segoe UI" panose="020B0502040204020203" pitchFamily="34" charset="0"/>
                <a:cs typeface="Segoe UI" panose="020B0502040204020203" pitchFamily="34" charset="0"/>
              </a:rPr>
              <a:t>So, in order to mitigate and manage risks, we first need to identify or map them.</a:t>
            </a:r>
          </a:p>
        </p:txBody>
      </p:sp>
      <p:sp>
        <p:nvSpPr>
          <p:cNvPr id="4" name="Slide Number Placeholder 3">
            <a:extLst>
              <a:ext uri="{FF2B5EF4-FFF2-40B4-BE49-F238E27FC236}">
                <a16:creationId xmlns:a16="http://schemas.microsoft.com/office/drawing/2014/main" id="{DFA3E7AD-3A61-EE6F-E191-A8627F8A7D7A}"/>
              </a:ext>
            </a:extLst>
          </p:cNvPr>
          <p:cNvSpPr>
            <a:spLocks noGrp="1"/>
          </p:cNvSpPr>
          <p:nvPr>
            <p:ph type="sldNum" sz="quarter" idx="5"/>
          </p:nvPr>
        </p:nvSpPr>
        <p:spPr/>
        <p:txBody>
          <a:bodyPr/>
          <a:lstStyle/>
          <a:p>
            <a:fld id="{2B084B97-E326-4FE0-A414-4A4C8B7798F2}" type="slidenum">
              <a:rPr lang="en-US" smtClean="0"/>
              <a:t>15</a:t>
            </a:fld>
            <a:endParaRPr lang="en-US"/>
          </a:p>
        </p:txBody>
      </p:sp>
    </p:spTree>
    <p:extLst>
      <p:ext uri="{BB962C8B-B14F-4D97-AF65-F5344CB8AC3E}">
        <p14:creationId xmlns:p14="http://schemas.microsoft.com/office/powerpoint/2010/main" val="2610155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first category of risks is related to the overall quality of the application. </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want to ensure that the application does not produce errors; what is often called hallucinations, that is, it does not add incorrect additional information or create information.</a:t>
            </a:r>
          </a:p>
          <a:p>
            <a:endParaRPr lang="fr-FR" i="0"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must also ensure that our system is resistant to adversarial attacks. This can be a jailbreak attack, which is when a user tries to manipulate or confuse the system to make it produce something it is not supposed to produce, or new types of attacks such as injection attacks, where an attacker inserts hidden instructions into data sources such as emails or documents.</a:t>
            </a:r>
            <a:endParaRPr lang="fr-FR" i="0" dirty="0">
              <a:latin typeface="Segoe UI" panose="020B0502040204020203" pitchFamily="34" charset="0"/>
              <a:cs typeface="Segoe UI" panose="020B0502040204020203" pitchFamily="34" charset="0"/>
            </a:endParaRPr>
          </a:p>
          <a:p>
            <a:endParaRPr lang="fr-FR" i="0"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are also interested in traditional harmful content, whether it is harmful content in natural language, for example, or harmful images or codes containing security flaws. This also concerns content that may infringe copyright.</a:t>
            </a:r>
            <a:endParaRPr lang="fr-FR" i="0" dirty="0">
              <a:latin typeface="Segoe UI" panose="020B0502040204020203" pitchFamily="34" charset="0"/>
              <a:cs typeface="Segoe UI" panose="020B0502040204020203" pitchFamily="34" charset="0"/>
            </a:endParaRPr>
          </a:p>
          <a:p>
            <a:endParaRPr lang="fr-FR" i="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one of the most recent areas is that these models can seem very human when interacting with end-users. </a:t>
            </a:r>
            <a:r>
              <a:rPr lang="en-US" b="0" i="1" dirty="0">
                <a:solidFill>
                  <a:srgbClr val="FFFFFF"/>
                </a:solidFill>
                <a:effectLst/>
                <a:highlight>
                  <a:srgbClr val="292929"/>
                </a:highlight>
                <a:latin typeface="Segoe UI" panose="020B0502040204020203" pitchFamily="34" charset="0"/>
                <a:cs typeface="Segoe UI" panose="020B0502040204020203" pitchFamily="34" charset="0"/>
              </a:rPr>
              <a:t>When can a system converse and act like a human? And when can it be misleading, inappropriate, or harmful?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examine all these different dimensions, which may seem like a lot, but we have found that the same technological approach or the same defense layers actually work for each of these different types of attacks.</a:t>
            </a:r>
          </a:p>
          <a:p>
            <a:br>
              <a:rPr lang="en-US"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can therefore use a common framework for all types of attacks. </a:t>
            </a:r>
            <a:endParaRPr lang="fr-FR" i="1" dirty="0">
              <a:latin typeface="Segoe UI" panose="020B0502040204020203" pitchFamily="34" charset="0"/>
              <a:cs typeface="Segoe UI" panose="020B0502040204020203" pitchFamily="34" charset="0"/>
            </a:endParaRPr>
          </a:p>
          <a:p>
            <a:endParaRPr lang="en-US" dirty="0">
              <a:latin typeface="+mn-lt"/>
            </a:endParaRPr>
          </a:p>
        </p:txBody>
      </p:sp>
      <p:sp>
        <p:nvSpPr>
          <p:cNvPr id="4" name="Slide Number Placeholder 3"/>
          <p:cNvSpPr>
            <a:spLocks noGrp="1"/>
          </p:cNvSpPr>
          <p:nvPr>
            <p:ph type="sldNum" sz="quarter" idx="5"/>
          </p:nvPr>
        </p:nvSpPr>
        <p:spPr/>
        <p:txBody>
          <a:bodyPr/>
          <a:lstStyle/>
          <a:p>
            <a:fld id="{36F3CBA4-B7A3-4592-8447-253D7FA6697C}" type="slidenum">
              <a:rPr lang="en-US" smtClean="0"/>
              <a:t>16</a:t>
            </a:fld>
            <a:endParaRPr lang="en-US"/>
          </a:p>
        </p:txBody>
      </p:sp>
    </p:spTree>
    <p:extLst>
      <p:ext uri="{BB962C8B-B14F-4D97-AF65-F5344CB8AC3E}">
        <p14:creationId xmlns:p14="http://schemas.microsoft.com/office/powerpoint/2010/main" val="7516284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Mapping, i.e., identifying potential harms caused by the application is the first step in the previous cycle. It occurs as early as possible in the development cycle; it is a key element of Microsoft's approach to Responsible AI. It is important to develop here a solid understanding of possible risks and harms at different levels.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In practice, this requires identifying and then prioritizing potential risks and harms related to product scenarios through iterative analysis and teamwork with red teaming activities.</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The impact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assessment</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results</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serve as input.</a:t>
            </a:r>
            <a:endParaRPr lang="fr-FR" dirty="0">
              <a:latin typeface="Segoe UI" panose="020B0502040204020203" pitchFamily="34" charset="0"/>
              <a:cs typeface="Segoe UI" panose="020B0502040204020203" pitchFamily="34" charset="0"/>
            </a:endParaRPr>
          </a:p>
          <a:p>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fr-FR" dirty="0">
                <a:latin typeface="Segoe UI" panose="020B0502040204020203" pitchFamily="34" charset="0"/>
                <a:cs typeface="Segoe UI" panose="020B0502040204020203" pitchFamily="34" charset="0"/>
                <a:hlinkClick r:id="rId3"/>
              </a:rPr>
              <a:t>gpt-4-system-card.pdf (openai.com)</a:t>
            </a:r>
            <a:r>
              <a:rPr lang="en-US" b="0" i="0" dirty="0">
                <a:solidFill>
                  <a:srgbClr val="333333"/>
                </a:solidFill>
                <a:effectLst/>
                <a:latin typeface="Segoe UI" panose="020B0502040204020203" pitchFamily="34" charset="0"/>
                <a:cs typeface="Segoe UI" panose="020B0502040204020203" pitchFamily="34" charset="0"/>
              </a:rPr>
              <a:t> https://cdn.openai.com/papers/gpt-4-system-card.pdf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4"/>
              </a:rPr>
              <a:t>Microsoft-RAI-Impact-Assessment-Template.pdf</a:t>
            </a:r>
            <a:r>
              <a:rPr lang="fr-FR" sz="1200" dirty="0">
                <a:latin typeface="Segoe UI" panose="020B0502040204020203" pitchFamily="34" charset="0"/>
                <a:cs typeface="Segoe UI" panose="020B0502040204020203" pitchFamily="34" charset="0"/>
              </a:rPr>
              <a:t> : https://blogs.microsoft.com/wp-content/uploads/prod/sites/5/2022/06/Microsoft-RAI-Impact-Assessment-Template.pdf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5"/>
              </a:rPr>
              <a:t>Microsoft-RAI-Impact-Assessment-Guide.pdf</a:t>
            </a:r>
            <a:r>
              <a:rPr lang="fr-FR" sz="1200" dirty="0">
                <a:latin typeface="Segoe UI" panose="020B0502040204020203" pitchFamily="34" charset="0"/>
                <a:cs typeface="Segoe UI" panose="020B0502040204020203" pitchFamily="34" charset="0"/>
              </a:rPr>
              <a:t> : https://blogs.microsoft.com/wp-content/uploads/prod/sites/5/2022/06/Microsoft-RAI-Impact-Assessment-Guide.pdf</a:t>
            </a:r>
          </a:p>
          <a:p>
            <a:endParaRPr lang="en-US" dirty="0">
              <a:latin typeface="+mn-lt"/>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17</a:t>
            </a:fld>
            <a:endParaRPr lang="fr-FR"/>
          </a:p>
        </p:txBody>
      </p:sp>
    </p:spTree>
    <p:extLst>
      <p:ext uri="{BB962C8B-B14F-4D97-AF65-F5344CB8AC3E}">
        <p14:creationId xmlns:p14="http://schemas.microsoft.com/office/powerpoint/2010/main" val="2383365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Segoe UI" panose="020B0502040204020203" pitchFamily="34" charset="0"/>
                <a:cs typeface="Segoe UI" panose="020B0502040204020203" pitchFamily="34" charset="0"/>
              </a:rPr>
              <a:t>The practice of red teaming has evolved to now have a broader meaning: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it does not only cover systematic adversarial attacks to probe a system and test security vulnerabilities, but also includes the search for other system failures, such as the production of potentially harmful content.</a:t>
            </a:r>
            <a:endParaRPr lang="en-US" noProof="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AI systems and generative AI come with new risks, and red teaming is essential to understand these new risks, such as prompt injection and the production of ungrounded content. Red Teaming in AI is not just a nice thing to have at Microsoft; it is the cornerstone of responsible AI from the design stage.</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As announced by Brad Smith, President and Vice-Chair of Microsoft, the company has recently committed to having all high-risk AI systems undergo independent red teaming before being deployed.</a:t>
            </a:r>
            <a:r>
              <a:rPr lang="en-US" sz="1200" b="0" i="0" dirty="0">
                <a:solidFill>
                  <a:srgbClr val="FFFFFF"/>
                </a:solidFill>
                <a:effectLst/>
                <a:latin typeface="Segoe UI" panose="020B0502040204020203" pitchFamily="34" charset="0"/>
                <a:cs typeface="Segoe UI" panose="020B0502040204020203" pitchFamily="34" charset="0"/>
              </a:rPr>
              <a:t> Cf. </a:t>
            </a:r>
            <a:r>
              <a:rPr lang="en-US" sz="1200" dirty="0">
                <a:latin typeface="Segoe UI" panose="020B0502040204020203" pitchFamily="34" charset="0"/>
                <a:cs typeface="Segoe UI" panose="020B0502040204020203" pitchFamily="34" charset="0"/>
                <a:hlinkClick r:id="rId3"/>
              </a:rPr>
              <a:t>Governing AI: A Blueprint for the Future (microsoft.com)</a:t>
            </a:r>
            <a:r>
              <a:rPr lang="en-US" sz="1200" b="0" i="0" dirty="0">
                <a:solidFill>
                  <a:srgbClr val="FFFFFF"/>
                </a:solidFill>
                <a:effectLst/>
                <a:latin typeface="Segoe UI" panose="020B0502040204020203" pitchFamily="34" charset="0"/>
                <a:cs typeface="Segoe UI" panose="020B0502040204020203" pitchFamily="34" charset="0"/>
              </a:rPr>
              <a:t> (https://query.prod.cms.rt.microsoft.com/cms/api/am/binary/RW14Gtw)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nn-NO" dirty="0">
                <a:latin typeface="Segoe UI" panose="020B0502040204020203" pitchFamily="34" charset="0"/>
                <a:cs typeface="Segoe UI" panose="020B0502040204020203" pitchFamily="34" charset="0"/>
                <a:hlinkClick r:id="rId4"/>
              </a:rPr>
              <a:t>Microsoft AI Red Team | Microsoft Learn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https://learn.microsoft.com/en-us/security/ai-red-team/</a:t>
            </a:r>
          </a:p>
          <a:p>
            <a:pPr algn="l"/>
            <a:r>
              <a:rPr lang="en-US" dirty="0">
                <a:latin typeface="Segoe UI" panose="020B0502040204020203" pitchFamily="34" charset="0"/>
                <a:cs typeface="Segoe UI" panose="020B0502040204020203" pitchFamily="34" charset="0"/>
                <a:hlinkClick r:id="rId5"/>
              </a:rPr>
              <a:t>Planning red teaming for large language models (LLMs) and their applications - Azure OpenAI Service | Microsoft Learn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https://learn.microsoft.com/en-us/azure/ai-services/openai/concepts/red-teaming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p:txBody>
      </p:sp>
      <p:sp>
        <p:nvSpPr>
          <p:cNvPr id="4" name="Header Placeholder 3"/>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5:37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5897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If you’re exploring red teaming at your own company, I encourage you to explore an open-source tool from Microsoft called PYRIT. It is an automation framework where red teaming experts provide an initial dataset of harmful prompts and then LLM work to generate more harmful prompts – essentially accelerating the work of manual red teamers.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hlinkClick r:id="rId3"/>
              </a:rPr>
              <a:t>https://aka.ms/PyRIT</a:t>
            </a:r>
            <a:r>
              <a:rPr lang="en-US" sz="1200"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Announcing Microsoft’s open automation framework to red team generative AI Systems | Microsoft Security Blog</a:t>
            </a: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https://www.microsoft.com/en-us/security/blog/2024/02/22/announcing-microsofts-open-automation-framework-to-red-team-generative-ai-systems/</a:t>
            </a:r>
          </a:p>
          <a:p>
            <a:r>
              <a:rPr lang="en-US" dirty="0">
                <a:latin typeface="Segoe UI" panose="020B0502040204020203" pitchFamily="34" charset="0"/>
                <a:cs typeface="Segoe UI" panose="020B0502040204020203" pitchFamily="34" charset="0"/>
                <a:hlinkClick r:id="rId5"/>
              </a:rPr>
              <a:t>GitHub - Azure/PyRIT: The Python Risk Identification Tool for generative AI (PyRIT) is an open access automation framework to empower security professionals and machine learning engineers to proactively find risks in their generative AI systems.</a:t>
            </a:r>
            <a:r>
              <a:rPr lang="en-US" dirty="0">
                <a:latin typeface="Segoe UI" panose="020B0502040204020203" pitchFamily="34" charset="0"/>
                <a:cs typeface="Segoe UI" panose="020B0502040204020203" pitchFamily="34" charset="0"/>
              </a:rPr>
              <a:t>: https://github.com/Azure/PyRIT</a:t>
            </a:r>
          </a:p>
          <a:p>
            <a:r>
              <a:rPr lang="en-US" dirty="0">
                <a:latin typeface="Segoe UI" panose="020B0502040204020203" pitchFamily="34" charset="0"/>
                <a:cs typeface="Segoe UI" panose="020B0502040204020203" pitchFamily="34" charset="0"/>
                <a:hlinkClick r:id="rId6"/>
              </a:rPr>
              <a:t>GitHub - Azure-Samples/</a:t>
            </a:r>
            <a:r>
              <a:rPr lang="en-US" dirty="0" err="1">
                <a:latin typeface="Segoe UI" panose="020B0502040204020203" pitchFamily="34" charset="0"/>
                <a:cs typeface="Segoe UI" panose="020B0502040204020203" pitchFamily="34" charset="0"/>
                <a:hlinkClick r:id="rId6"/>
              </a:rPr>
              <a:t>aoai</a:t>
            </a:r>
            <a:r>
              <a:rPr lang="en-US" dirty="0">
                <a:latin typeface="Segoe UI" panose="020B0502040204020203" pitchFamily="34" charset="0"/>
                <a:cs typeface="Segoe UI" panose="020B0502040204020203" pitchFamily="34" charset="0"/>
                <a:hlinkClick r:id="rId6"/>
              </a:rPr>
              <a:t>-</a:t>
            </a:r>
            <a:r>
              <a:rPr lang="en-US" dirty="0" err="1">
                <a:latin typeface="Segoe UI" panose="020B0502040204020203" pitchFamily="34" charset="0"/>
                <a:cs typeface="Segoe UI" panose="020B0502040204020203" pitchFamily="34" charset="0"/>
                <a:hlinkClick r:id="rId6"/>
              </a:rPr>
              <a:t>redteam</a:t>
            </a:r>
            <a:r>
              <a:rPr lang="en-US" dirty="0">
                <a:latin typeface="Segoe UI" panose="020B0502040204020203" pitchFamily="34" charset="0"/>
                <a:cs typeface="Segoe UI" panose="020B0502040204020203" pitchFamily="34" charset="0"/>
                <a:hlinkClick r:id="rId6"/>
              </a:rPr>
              <a:t>-copyright-template at stage</a:t>
            </a:r>
            <a:r>
              <a:rPr lang="en-US" dirty="0">
                <a:latin typeface="Segoe UI" panose="020B0502040204020203" pitchFamily="34" charset="0"/>
                <a:cs typeface="Segoe UI" panose="020B0502040204020203" pitchFamily="34" charset="0"/>
              </a:rPr>
              <a:t> https://github.com/Azure-Samples/aoai-redteam-copyright-template/tree/stage?tab=readme-ov-file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19</a:t>
            </a:fld>
            <a:endParaRPr lang="en-US"/>
          </a:p>
        </p:txBody>
      </p:sp>
    </p:spTree>
    <p:extLst>
      <p:ext uri="{BB962C8B-B14F-4D97-AF65-F5344CB8AC3E}">
        <p14:creationId xmlns:p14="http://schemas.microsoft.com/office/powerpoint/2010/main" val="66618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Generative AI is transforming industries faster than we thought possible. It’s proving to be </a:t>
            </a:r>
            <a:r>
              <a:rPr lang="en-US" sz="1200" b="1" dirty="0">
                <a:latin typeface="Segoe UI" panose="020B0502040204020203" pitchFamily="34" charset="0"/>
                <a:cs typeface="Segoe UI" panose="020B0502040204020203" pitchFamily="34" charset="0"/>
              </a:rPr>
              <a:t>a force multiplier </a:t>
            </a:r>
            <a:r>
              <a:rPr lang="en-US" sz="1200" dirty="0">
                <a:latin typeface="Segoe UI" panose="020B0502040204020203" pitchFamily="34" charset="0"/>
                <a:cs typeface="Segoe UI" panose="020B0502040204020203" pitchFamily="34" charset="0"/>
              </a:rPr>
              <a:t>across automation, personal productivity, customer engagement and net new products.</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So, what is Responsible AI in this context?  </a:t>
            </a:r>
            <a:r>
              <a:rPr lang="en-US" sz="1200" b="1" dirty="0">
                <a:latin typeface="Segoe UI" panose="020B0502040204020203" pitchFamily="34" charset="0"/>
                <a:cs typeface="Segoe UI" panose="020B0502040204020203" pitchFamily="34" charset="0"/>
              </a:rPr>
              <a:t>It’s the same as it has always been </a:t>
            </a:r>
            <a:r>
              <a:rPr lang="en-US" sz="1200" dirty="0">
                <a:latin typeface="Segoe UI" panose="020B0502040204020203" pitchFamily="34" charset="0"/>
                <a:cs typeface="Segoe UI" panose="020B0502040204020203" pitchFamily="34" charset="0"/>
              </a:rPr>
              <a:t>– it’s about </a:t>
            </a:r>
            <a:r>
              <a:rPr lang="en-US" sz="1200" b="1" dirty="0">
                <a:latin typeface="Segoe UI" panose="020B0502040204020203" pitchFamily="34" charset="0"/>
                <a:cs typeface="Segoe UI" panose="020B0502040204020203" pitchFamily="34" charset="0"/>
              </a:rPr>
              <a:t>creating AI technologies and solutions </a:t>
            </a:r>
            <a:r>
              <a:rPr lang="en-US" sz="1200" dirty="0">
                <a:latin typeface="Segoe UI" panose="020B0502040204020203" pitchFamily="34" charset="0"/>
                <a:cs typeface="Segoe UI" panose="020B0502040204020203" pitchFamily="34" charset="0"/>
              </a:rPr>
              <a:t>that </a:t>
            </a:r>
            <a:r>
              <a:rPr lang="en-US" sz="1200" b="1" dirty="0">
                <a:latin typeface="Segoe UI" panose="020B0502040204020203" pitchFamily="34" charset="0"/>
                <a:cs typeface="Segoe UI" panose="020B0502040204020203" pitchFamily="34" charset="0"/>
              </a:rPr>
              <a:t>harness all of this amazing potential </a:t>
            </a:r>
            <a:r>
              <a:rPr lang="en-US" sz="1200" dirty="0">
                <a:latin typeface="Segoe UI" panose="020B0502040204020203" pitchFamily="34" charset="0"/>
                <a:cs typeface="Segoe UI" panose="020B0502040204020203" pitchFamily="34" charset="0"/>
              </a:rPr>
              <a:t>while </a:t>
            </a:r>
            <a:r>
              <a:rPr lang="en-US" sz="1200" b="1" dirty="0">
                <a:latin typeface="Segoe UI" panose="020B0502040204020203" pitchFamily="34" charset="0"/>
                <a:cs typeface="Segoe UI" panose="020B0502040204020203" pitchFamily="34" charset="0"/>
              </a:rPr>
              <a:t>anticipating and mitigating the risks and harms.</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a:t>
            </a:fld>
            <a:endParaRPr lang="en-US"/>
          </a:p>
        </p:txBody>
      </p:sp>
    </p:spTree>
    <p:extLst>
      <p:ext uri="{BB962C8B-B14F-4D97-AF65-F5344CB8AC3E}">
        <p14:creationId xmlns:p14="http://schemas.microsoft.com/office/powerpoint/2010/main" val="269369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risks have been identified, let’s take a look on how to adequately manage.</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20</a:t>
            </a:fld>
            <a:endParaRPr lang="en-US"/>
          </a:p>
        </p:txBody>
      </p:sp>
    </p:spTree>
    <p:extLst>
      <p:ext uri="{BB962C8B-B14F-4D97-AF65-F5344CB8AC3E}">
        <p14:creationId xmlns:p14="http://schemas.microsoft.com/office/powerpoint/2010/main" val="292880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3C4F5-B978-B610-BC9E-B4D09D345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17CC9-DA1B-41E4-01A6-F25FBB4E3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AB5A0-AB0F-27A2-9EF4-818308299D9E}"/>
              </a:ext>
            </a:extLst>
          </p:cNvPr>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We manage or mitigate identified risks at the platform and application levels. We also work to safeguard against previously unknown risks by building ongoing performance monitoring, feedback channels, processes for incident response, and technical mechanisms for rolling applications back. Finally, we release and operate the application. We’ve learned that a controlled release to a limited number of users, followed by additional phased releases, helps us map, measure, and manage risks that emerge during use. As a result, we can be confident the application is behaving in the intended way before a wider audience accesses it. </a:t>
            </a:r>
          </a:p>
          <a:p>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User agency: We design our generative applications to promote user agency and responsible use, such as through user interfaces that encourage users to edit and verify AI-generated outputs. </a:t>
            </a:r>
          </a:p>
          <a:p>
            <a:pPr marL="0" indent="0">
              <a:buFont typeface="Arial" panose="020B0604020202020204" pitchFamily="34" charset="0"/>
              <a:buNone/>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Transparency: We disclose the role of generative AI in interactions with users and label AI-generated visual content. </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Human review and oversight: We design generative applications so that users can review outputs prior to use. Additionally, we notify users that the AI-generated outputs may contain inaccuracies and that they should take steps to verify information generated by the tool. </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Managing content risks: We build generative applications to address potential content risks, such as by incorporating content filters and processes to block problematic prompts and AI-generated outputs. </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Ongoing monitoring: Our teams also implement processes to monitor performance and collect user feedback to respond when our applications don’t perform as expected. Defense in depth: We use an approach to risk management that puts controls at every layer of the process, including platform- and application-level mitigations.</a:t>
            </a:r>
          </a:p>
        </p:txBody>
      </p:sp>
      <p:sp>
        <p:nvSpPr>
          <p:cNvPr id="4" name="Slide Number Placeholder 3">
            <a:extLst>
              <a:ext uri="{FF2B5EF4-FFF2-40B4-BE49-F238E27FC236}">
                <a16:creationId xmlns:a16="http://schemas.microsoft.com/office/drawing/2014/main" id="{D9AC5CB8-FE6D-ABD5-50DE-F90A44A3179A}"/>
              </a:ext>
            </a:extLst>
          </p:cNvPr>
          <p:cNvSpPr>
            <a:spLocks noGrp="1"/>
          </p:cNvSpPr>
          <p:nvPr>
            <p:ph type="sldNum" sz="quarter" idx="5"/>
          </p:nvPr>
        </p:nvSpPr>
        <p:spPr/>
        <p:txBody>
          <a:bodyPr/>
          <a:lstStyle/>
          <a:p>
            <a:fld id="{2B084B97-E326-4FE0-A414-4A4C8B7798F2}" type="slidenum">
              <a:rPr lang="en-US" smtClean="0"/>
              <a:t>21</a:t>
            </a:fld>
            <a:endParaRPr lang="en-US"/>
          </a:p>
        </p:txBody>
      </p:sp>
    </p:spTree>
    <p:extLst>
      <p:ext uri="{BB962C8B-B14F-4D97-AF65-F5344CB8AC3E}">
        <p14:creationId xmlns:p14="http://schemas.microsoft.com/office/powerpoint/2010/main" val="5395407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333333"/>
                </a:solidFill>
                <a:effectLst/>
                <a:latin typeface="Segoe UI" panose="020B0502040204020203" pitchFamily="34" charset="0"/>
                <a:cs typeface="Segoe UI" panose="020B0502040204020203" pitchFamily="34" charset="0"/>
              </a:rPr>
              <a:t>Through our work the past few years, with the growing surge of generative AI, we find that most AI applications require a mitigation plan across four layers of technical mitigations: (1) the model, (2) safety system, (3) system message and grounding, and (4) user experience layers. </a:t>
            </a:r>
          </a:p>
          <a:p>
            <a:endParaRPr lang="en-US" sz="1200" b="0" i="0" dirty="0">
              <a:solidFill>
                <a:srgbClr val="333333"/>
              </a:solidFill>
              <a:effectLst/>
              <a:latin typeface="Segoe UI" panose="020B0502040204020203" pitchFamily="34" charset="0"/>
              <a:cs typeface="Segoe UI" panose="020B0502040204020203" pitchFamily="34" charset="0"/>
            </a:endParaRPr>
          </a:p>
          <a:p>
            <a:r>
              <a:rPr lang="en-US" sz="1200" b="0" i="0" dirty="0">
                <a:solidFill>
                  <a:srgbClr val="333333"/>
                </a:solidFill>
                <a:effectLst/>
                <a:latin typeface="Segoe UI" panose="020B0502040204020203" pitchFamily="34" charset="0"/>
                <a:cs typeface="Segoe UI" panose="020B0502040204020203" pitchFamily="34" charset="0"/>
              </a:rPr>
              <a:t>The </a:t>
            </a:r>
            <a:r>
              <a:rPr lang="en-US" sz="1200" b="1" i="0" dirty="0">
                <a:solidFill>
                  <a:srgbClr val="333333"/>
                </a:solidFill>
                <a:effectLst/>
                <a:latin typeface="Segoe UI" panose="020B0502040204020203" pitchFamily="34" charset="0"/>
                <a:cs typeface="Segoe UI" panose="020B0502040204020203" pitchFamily="34" charset="0"/>
              </a:rPr>
              <a:t>model and safety system layers </a:t>
            </a:r>
            <a:r>
              <a:rPr lang="en-US" sz="1200" b="0" i="0" dirty="0">
                <a:solidFill>
                  <a:srgbClr val="333333"/>
                </a:solidFill>
                <a:effectLst/>
                <a:latin typeface="Segoe UI" panose="020B0502040204020203" pitchFamily="34" charset="0"/>
                <a:cs typeface="Segoe UI" panose="020B0502040204020203" pitchFamily="34" charset="0"/>
              </a:rPr>
              <a:t>are typically platform layers, where built-in mitigations would be common across many applications. They are built into Azure AI. </a:t>
            </a:r>
          </a:p>
          <a:p>
            <a:endParaRPr lang="en-US" sz="1200" b="0" i="0" dirty="0">
              <a:solidFill>
                <a:srgbClr val="333333"/>
              </a:solidFill>
              <a:effectLst/>
              <a:latin typeface="Segoe UI" panose="020B0502040204020203" pitchFamily="34" charset="0"/>
              <a:cs typeface="Segoe UI" panose="020B0502040204020203" pitchFamily="34" charset="0"/>
            </a:endParaRPr>
          </a:p>
          <a:p>
            <a:r>
              <a:rPr lang="en-US" sz="1200" b="0" i="0" dirty="0">
                <a:solidFill>
                  <a:srgbClr val="333333"/>
                </a:solidFill>
                <a:effectLst/>
                <a:latin typeface="Segoe UI" panose="020B0502040204020203" pitchFamily="34" charset="0"/>
                <a:cs typeface="Segoe UI" panose="020B0502040204020203" pitchFamily="34" charset="0"/>
              </a:rPr>
              <a:t>The </a:t>
            </a:r>
            <a:r>
              <a:rPr lang="en-US" sz="1200" b="1" i="0" dirty="0">
                <a:solidFill>
                  <a:srgbClr val="333333"/>
                </a:solidFill>
                <a:effectLst/>
                <a:latin typeface="Segoe UI" panose="020B0502040204020203" pitchFamily="34" charset="0"/>
                <a:cs typeface="Segoe UI" panose="020B0502040204020203" pitchFamily="34" charset="0"/>
              </a:rPr>
              <a:t>next two layers</a:t>
            </a:r>
            <a:r>
              <a:rPr lang="en-US" sz="1200" b="0" i="0" dirty="0">
                <a:solidFill>
                  <a:srgbClr val="333333"/>
                </a:solidFill>
                <a:effectLst/>
                <a:latin typeface="Segoe UI" panose="020B0502040204020203" pitchFamily="34" charset="0"/>
                <a:cs typeface="Segoe UI" panose="020B0502040204020203" pitchFamily="34" charset="0"/>
              </a:rPr>
              <a:t> largely depend on the application’s purpose and design, meaning the implementation of mitigations can vary a lot from one application to the next. </a:t>
            </a:r>
          </a:p>
          <a:p>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E6E6E6"/>
                </a:solidFill>
                <a:effectLst/>
                <a:latin typeface="Segoe UI" panose="020B0502040204020203" pitchFamily="34" charset="0"/>
                <a:cs typeface="Segoe UI" panose="020B0502040204020203" pitchFamily="34" charset="0"/>
              </a:rPr>
              <a:t>So again, while the foundation model you’re using is obviously an important component of the system, it's not the complete system.</a:t>
            </a: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Segoe UI" panose="020B0502040204020203" pitchFamily="34" charset="0"/>
                <a:cs typeface="Segoe UI" panose="020B0502040204020203" pitchFamily="34" charset="0"/>
              </a:rPr>
              <a:t>We need to apply a combinations of mitigations across the platform and application.</a:t>
            </a:r>
            <a:endParaRPr lang="en-US" sz="1200" b="0" i="0" dirty="0">
              <a:solidFill>
                <a:srgbClr val="E6E6E6"/>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means that the implementation of mitigation measures can vary significantly from one application to another.</a:t>
            </a: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30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the model layer level, it is important to understand the model that will be used and the adjustment steps that have already been followed by the model developers to align the model with the intended use cases and reduce potential harm.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One of the things observed recently is a large number of innovations aimed at determining where and how we can integrate security directly into a base model. For example, by working with OpenAI, Microsoft has explored techniques such as reinforcement learning from human feedback (RLHF) and fine-tuning in base models to integrate security into the model itself, and thus, from GPT-4 (and ChatGPT), we can see security integrated into the model to mitigate undesirable behaviors.</a:t>
            </a:r>
            <a:br>
              <a:rPr lang="fr-FR" dirty="0">
                <a:latin typeface="Segoe UI" panose="020B0502040204020203" pitchFamily="34" charset="0"/>
                <a:cs typeface="Segoe UI" panose="020B0502040204020203" pitchFamily="34" charset="0"/>
              </a:rPr>
            </a:br>
            <a:endParaRPr lang="fr-FR"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139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4E5F-1A38-84E0-CE22-DF326ED72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C849B-8C2A-39FA-34B7-8DBD27670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84975-871E-A6D0-C94E-55A00CAB39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Of course, the role of the base model varies depending on the application, which is why the Azure AI platform offers many different base models in its model catalog. Today, you can explore more than 1600 base models from Microsoft Research, OpenAI, NVIDIA, Meta, Mistral AI, and Hugging Face, all organized by collection and task. For example, Meta's Llama 2 models are models that incorporate mitigation measures, so the model already knows how to examine certain types of sensitive requests and respond appropriately.</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better understand each model, you can click to view model cards that tell you more about the model's capabilities and limitations, as well as the measures taken by the model developers to reduce the risk of potential harm. It may be interesting to experiment with different versions of the model(s) to see how harms present themselves differently. </a:t>
            </a: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Announcing Foundation Models in Azure Machine Learning (microsoft.com)</a:t>
            </a:r>
            <a:r>
              <a:rPr lang="en-US" dirty="0">
                <a:latin typeface="Segoe UI" panose="020B0502040204020203" pitchFamily="34" charset="0"/>
                <a:cs typeface="Segoe UI" panose="020B0502040204020203" pitchFamily="34" charset="0"/>
              </a:rPr>
              <a:t>: https://techcommunity.microsoft.com/t5/ai-machine-learning-blog/announcing-foundation-models-in-azure-machine-learning/ba-p/3827481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Segoe UI" panose="020B0502040204020203" pitchFamily="34" charset="0"/>
                <a:cs typeface="Segoe UI" panose="020B0502040204020203" pitchFamily="34" charset="0"/>
                <a:hlinkClick r:id="rId4"/>
              </a:rPr>
              <a:t>Introducing</a:t>
            </a:r>
            <a:r>
              <a:rPr lang="fr-FR" dirty="0">
                <a:latin typeface="Segoe UI" panose="020B0502040204020203" pitchFamily="34" charset="0"/>
                <a:cs typeface="Segoe UI" panose="020B0502040204020203" pitchFamily="34" charset="0"/>
                <a:hlinkClick r:id="rId4"/>
              </a:rPr>
              <a:t> </a:t>
            </a:r>
            <a:r>
              <a:rPr lang="fr-FR" dirty="0" err="1">
                <a:latin typeface="Segoe UI" panose="020B0502040204020203" pitchFamily="34" charset="0"/>
                <a:cs typeface="Segoe UI" panose="020B0502040204020203" pitchFamily="34" charset="0"/>
                <a:hlinkClick r:id="rId4"/>
              </a:rPr>
              <a:t>Llama</a:t>
            </a:r>
            <a:r>
              <a:rPr lang="fr-FR" dirty="0">
                <a:latin typeface="Segoe UI" panose="020B0502040204020203" pitchFamily="34" charset="0"/>
                <a:cs typeface="Segoe UI" panose="020B0502040204020203" pitchFamily="34" charset="0"/>
                <a:hlinkClick r:id="rId4"/>
              </a:rPr>
              <a:t> 2 on Azure (microsoft.com)</a:t>
            </a:r>
            <a:r>
              <a:rPr lang="en-US" dirty="0">
                <a:latin typeface="Segoe UI" panose="020B0502040204020203" pitchFamily="34" charset="0"/>
                <a:cs typeface="Segoe UI" panose="020B0502040204020203" pitchFamily="34" charset="0"/>
              </a:rPr>
              <a:t>: https://techcommunity.microsoft.com/t5/ai-machine-learning-blog/introducing-llama-2-on-azure/ba-p/3881233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5"/>
              </a:rPr>
              <a:t>Introducing GPT 3.5 Turbo, Babbage-002 and Davinci-002 Fine-tuning in AzureML Model Catalog - Microsoft Community Hub</a:t>
            </a:r>
            <a:r>
              <a:rPr lang="en-US" dirty="0">
                <a:latin typeface="Segoe UI" panose="020B0502040204020203" pitchFamily="34" charset="0"/>
                <a:cs typeface="Segoe UI" panose="020B0502040204020203" pitchFamily="34" charset="0"/>
              </a:rPr>
              <a:t>: https://techcommunity.microsoft.com/t5/ai-machine-learning-blog/introducing-gpt-3-5-turbo-babbage-002-and-davinci-002-fine/ba-p/3954478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5"/>
              </a:rPr>
              <a:t>Introducing GPT 3.5 Turbo, Babbage-002 and Davinci-002 Fine-tuning in AzureML Model Catalog - Microsoft Community Hub</a:t>
            </a:r>
            <a:r>
              <a:rPr lang="en-US" dirty="0">
                <a:latin typeface="Segoe UI" panose="020B0502040204020203" pitchFamily="34" charset="0"/>
                <a:cs typeface="Segoe UI" panose="020B0502040204020203" pitchFamily="34" charset="0"/>
              </a:rPr>
              <a:t>: https://techcommunity.microsoft.com/t5/ai-machine-learning-blog/introducing-gpt-3-5-turbo-babbage-002-and-davinci-002-fine/ba-p/3954478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a:extLst>
              <a:ext uri="{FF2B5EF4-FFF2-40B4-BE49-F238E27FC236}">
                <a16:creationId xmlns:a16="http://schemas.microsoft.com/office/drawing/2014/main" id="{AE836C94-A08A-D5A1-B172-6A8264E137A7}"/>
              </a:ext>
            </a:extLst>
          </p:cNvPr>
          <p:cNvSpPr>
            <a:spLocks noGrp="1"/>
          </p:cNvSpPr>
          <p:nvPr>
            <p:ph type="hdr" sz="quarter"/>
          </p:nvPr>
        </p:nvSpPr>
        <p:spPr>
          <a:xfrm>
            <a:off x="0" y="0"/>
            <a:ext cx="3043343" cy="467072"/>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57D26A0-4155-25B4-BD6D-5FBDB068F137}"/>
              </a:ext>
            </a:extLst>
          </p:cNvPr>
          <p:cNvSpPr>
            <a:spLocks noGrp="1"/>
          </p:cNvSpPr>
          <p:nvPr>
            <p:ph type="ftr" sz="quarter" idx="4"/>
          </p:nvPr>
        </p:nvSpPr>
        <p:spPr>
          <a:xfrm>
            <a:off x="0" y="8842030"/>
            <a:ext cx="3043343" cy="467071"/>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128B85E9-69C4-0847-AB39-0538304857E0}"/>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743674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US" sz="1200" dirty="0">
                <a:latin typeface="Segoe UI" panose="020B0502040204020203" pitchFamily="34" charset="0"/>
                <a:cs typeface="Segoe UI" panose="020B0502040204020203" pitchFamily="34" charset="0"/>
              </a:rPr>
              <a:t>Malware Analysis for embedded malicious code that could serve as an infection vector and launchpad for malware.</a:t>
            </a:r>
          </a:p>
          <a:p>
            <a:pPr lvl="0"/>
            <a:r>
              <a:rPr lang="en-US" sz="1200" dirty="0">
                <a:latin typeface="Segoe UI" panose="020B0502040204020203" pitchFamily="34" charset="0"/>
                <a:cs typeface="Segoe UI" panose="020B0502040204020203" pitchFamily="34" charset="0"/>
              </a:rPr>
              <a:t>Vulnerability Assessment for common vulnerabilities and exposures (CVEs) and zero-day vulnerabilities targeting AI models.</a:t>
            </a:r>
          </a:p>
          <a:p>
            <a:pPr lvl="0"/>
            <a:r>
              <a:rPr lang="en-US" sz="1200" dirty="0">
                <a:latin typeface="Segoe UI" panose="020B0502040204020203" pitchFamily="34" charset="0"/>
                <a:cs typeface="Segoe UI" panose="020B0502040204020203" pitchFamily="34" charset="0"/>
              </a:rPr>
              <a:t>Backdoor detection for evidence of supply chain attacks and backdoors such as arbitrary code execution and network calls.</a:t>
            </a:r>
          </a:p>
          <a:p>
            <a:pPr lvl="0"/>
            <a:r>
              <a:rPr lang="en-US" sz="1200" dirty="0">
                <a:latin typeface="Segoe UI" panose="020B0502040204020203" pitchFamily="34" charset="0"/>
                <a:cs typeface="Segoe UI" panose="020B0502040204020203" pitchFamily="34" charset="0"/>
              </a:rPr>
              <a:t>Model Integrity to analyze model’s layers, components and tensors to detect tampering or corruption.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en-US" dirty="0">
                <a:latin typeface="Segoe UI" panose="020B0502040204020203" pitchFamily="34" charset="0"/>
                <a:cs typeface="Segoe UI" panose="020B0502040204020203" pitchFamily="34" charset="0"/>
                <a:hlinkClick r:id="rId3"/>
              </a:rPr>
              <a:t>HiddenLayer Model Scanner helps developers assess the security of open models in the model catalog - Microsoft Community Hub</a:t>
            </a:r>
            <a:r>
              <a:rPr lang="en-US" dirty="0">
                <a:latin typeface="Segoe UI" panose="020B0502040204020203" pitchFamily="34" charset="0"/>
                <a:cs typeface="Segoe UI" panose="020B0502040204020203" pitchFamily="34" charset="0"/>
              </a:rPr>
              <a:t> : https://techcommunity.microsoft.com/t5/ai-ai-platform-blog/hiddenlayer-model-scanner-helps-developers-assess-the-security/ba-p/4140576</a:t>
            </a:r>
          </a:p>
          <a:p>
            <a:r>
              <a:rPr lang="fr-FR" dirty="0">
                <a:latin typeface="Segoe UI" panose="020B0502040204020203" pitchFamily="34" charset="0"/>
                <a:cs typeface="Segoe UI" panose="020B0502040204020203" pitchFamily="34" charset="0"/>
                <a:hlinkClick r:id="rId4"/>
              </a:rPr>
              <a:t>Microsoft Azure Marketplace</a:t>
            </a:r>
            <a:r>
              <a:rPr lang="fr-FR" dirty="0">
                <a:latin typeface="Segoe UI" panose="020B0502040204020203" pitchFamily="34" charset="0"/>
                <a:cs typeface="Segoe UI" panose="020B0502040204020203" pitchFamily="34" charset="0"/>
              </a:rPr>
              <a:t> : https://azuremarketplace.microsoft.com/en-us/marketplace/apps/hiddenlayerinc1690422428200.hiddenlayer-model-scanner?tab=Overview</a:t>
            </a:r>
            <a:endParaRPr lang="en-US"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25</a:t>
            </a:fld>
            <a:endParaRPr lang="en-US"/>
          </a:p>
        </p:txBody>
      </p:sp>
    </p:spTree>
    <p:extLst>
      <p:ext uri="{BB962C8B-B14F-4D97-AF65-F5344CB8AC3E}">
        <p14:creationId xmlns:p14="http://schemas.microsoft.com/office/powerpoint/2010/main" val="42157055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7674B-0291-1881-CC32-F086C3C04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BF4D5-C372-A8AA-D862-54235C9B5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2268E-2442-78AE-7272-EB0F61FAF0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Once you have identified a few pre-trained models that might match your use case, you can test them on different benchmarks or queries that represent your application. The platform's experimentation and tracking capabilities allow you to compare the performance of several models, side-by-side to choose the one that would be most suitable for your use case.</a:t>
            </a:r>
            <a:r>
              <a:rPr lang="fr-FR"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this stage, you can also decide to fine-tune a model to improve its performance. Fine-tuning allows you to adapt a model to your own datasets, which can be particularly useful for domains with specialized jargon.</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All these steps can help you better understand if a model is suitable for your application and begin to identify potential drawbacks that you need to mitigate.</a:t>
            </a:r>
            <a:endParaRPr lang="en-US" sz="1200" b="0" i="0" dirty="0">
              <a:effectLst/>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871026D6-4820-EE77-1D6A-3AC1E2862FE6}"/>
              </a:ext>
            </a:extLst>
          </p:cNvPr>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ABE07E-2200-20E5-639B-B03DA24015B8}"/>
              </a:ext>
            </a:extLst>
          </p:cNvPr>
          <p:cNvSpPr>
            <a:spLocks noGrp="1"/>
          </p:cNvSpPr>
          <p:nvPr>
            <p:ph type="ftr" sz="quarter" idx="4"/>
          </p:nvPr>
        </p:nvSpPr>
        <p:spPr>
          <a:xfrm>
            <a:off x="0" y="8842030"/>
            <a:ext cx="3043343" cy="467071"/>
          </a:xfrm>
          <a:prstGeom prst="rect">
            <a:avLst/>
          </a:prstGeom>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2CD87F-B67B-D889-3ACC-A66196F3F113}"/>
              </a:ext>
            </a:extLst>
          </p:cNvPr>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5:37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12AB7A-6E69-2A58-A79C-79E99262B28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3849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However, for most applications, it is not enough to rely on the security mitigation measures built into the model itself.</a:t>
            </a:r>
            <a:endParaRPr lang="fr-FR" sz="1200" b="0" i="0" noProof="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apply an AI-based safety system that surrounds the model and monitors inputs and outputs as much as possible to prevent attacks from succeeding and to spot model errors.</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Thus, there is a whole series of mitigation measures at the platform level that can be implemented, such as classifiers and blocklists to help filter out unwanted content.</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575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D908-B8B3-C268-CFE5-2E633560D3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3550E6-635F-BFEC-CDC8-ED50D570F1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125BAD5-94C2-A33D-2110-022C5F16AC6A}"/>
              </a:ext>
            </a:extLst>
          </p:cNvPr>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In practice, this cutting-edge safety system is provided by Azure AI Content Safety, which offers an independent layer of protection. As mentioned before, we have been able to leverage GPT-4 in the development of this system to help train it and provide it with more examples of different types of harmful content.</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Azure AI Content Safety, now generally available, detects problematic content generated by users and AI using text and image APIs.</a:t>
            </a: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Last November, we announced the ability to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detect and block jailbreak attempts in user prompts</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for better security, and to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detect protected content in model outputs</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a: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Azure AI Content Safety interactive studio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can be used to visualize, explore, and try out code samples for detecting harmful content across different modalities.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ea typeface="Calibri"/>
              <a:cs typeface="Segoe UI" panose="020B0502040204020203" pitchFamily="34" charset="0"/>
            </a:endParaRPr>
          </a:p>
          <a:p>
            <a:pPr marL="0" indent="0">
              <a:buFont typeface="Arial"/>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You can then deploy Azure AI Content Safety as an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intelligent content filtering service as part of your application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We have also integrated this service directly into Azure OpenAI Service and, by extension, for our ecosystem of copilots built on top of Azure OpenAI, to help developers create safer AI applications from the start. We have also added it to Azure AI Studio and Azure Machine Learning, so that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you can use Azure AI Content Safety when you build an application with any model from the Azure AI catalog. </a:t>
            </a:r>
            <a:endParaRPr lang="fr-FR" b="1" dirty="0">
              <a:latin typeface="Segoe UI" panose="020B0502040204020203" pitchFamily="34" charset="0"/>
              <a:ea typeface="Calibri"/>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en-US" dirty="0">
                <a:latin typeface="Segoe UI" panose="020B0502040204020203" pitchFamily="34" charset="0"/>
                <a:cs typeface="Segoe UI" panose="020B0502040204020203" pitchFamily="34" charset="0"/>
                <a:hlinkClick r:id="rId3"/>
              </a:rPr>
              <a:t>Announcing General Availability of Azure AI Content Safety - Microsoft Community Hub</a:t>
            </a:r>
            <a:r>
              <a:rPr lang="en-US" dirty="0">
                <a:latin typeface="Segoe UI" panose="020B0502040204020203" pitchFamily="34" charset="0"/>
                <a:cs typeface="Segoe UI" panose="020B0502040204020203" pitchFamily="34" charset="0"/>
              </a:rPr>
              <a:t>: https://techcommunity.microsoft.com/t5/azure-ai-services-blog/announcing-general-availability-of-azure-ai-content-safety/ba-p/3956309</a:t>
            </a:r>
          </a:p>
        </p:txBody>
      </p:sp>
      <p:sp>
        <p:nvSpPr>
          <p:cNvPr id="4" name="Espace réservé du numéro de diapositive 3">
            <a:extLst>
              <a:ext uri="{FF2B5EF4-FFF2-40B4-BE49-F238E27FC236}">
                <a16:creationId xmlns:a16="http://schemas.microsoft.com/office/drawing/2014/main" id="{FF96B28F-98AE-698F-74D9-5F2DBE97BD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961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FE40-2FF6-06BA-D9DF-0A4CF31A093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B114FFC-480F-7AE0-7004-FA59058238F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E4BDBF1-8B8B-21DE-B68D-7298206B06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There are </a:t>
            </a:r>
            <a:r>
              <a:rPr lang="en-US" sz="1200" b="1" i="0" dirty="0">
                <a:effectLst/>
                <a:latin typeface="Segoe UI" panose="020B0502040204020203" pitchFamily="34" charset="0"/>
                <a:cs typeface="Segoe UI" panose="020B0502040204020203" pitchFamily="34" charset="0"/>
              </a:rPr>
              <a:t>three types of filters </a:t>
            </a:r>
            <a:r>
              <a:rPr lang="en-US" sz="1200" b="0" i="0" dirty="0">
                <a:effectLst/>
                <a:latin typeface="Segoe UI" panose="020B0502040204020203" pitchFamily="34" charset="0"/>
                <a:cs typeface="Segoe UI" panose="020B0502040204020203" pitchFamily="34" charset="0"/>
              </a:rPr>
              <a:t>offered by Azure AI Content Safety.</a:t>
            </a:r>
          </a:p>
          <a:p>
            <a:pPr marL="228600" indent="-228600">
              <a:buFont typeface="+mj-lt"/>
              <a:buAutoNum type="arabicPeriod"/>
              <a:defRPr/>
            </a:pPr>
            <a:r>
              <a:rPr lang="en-US" sz="1200" b="0" i="0" dirty="0">
                <a:effectLst/>
                <a:latin typeface="Segoe UI" panose="020B0502040204020203" pitchFamily="34" charset="0"/>
                <a:cs typeface="Segoe UI" panose="020B0502040204020203" pitchFamily="34" charset="0"/>
              </a:rPr>
              <a:t>We provide </a:t>
            </a:r>
            <a:r>
              <a:rPr lang="en-US" sz="1200" b="1" i="0" dirty="0">
                <a:effectLst/>
                <a:latin typeface="Segoe UI" panose="020B0502040204020203" pitchFamily="34" charset="0"/>
                <a:cs typeface="Segoe UI" panose="020B0502040204020203" pitchFamily="34" charset="0"/>
              </a:rPr>
              <a:t>configurable content filters </a:t>
            </a:r>
            <a:r>
              <a:rPr lang="en-US" sz="1200" b="0" i="0" dirty="0">
                <a:effectLst/>
                <a:latin typeface="Segoe UI" panose="020B0502040204020203" pitchFamily="34" charset="0"/>
                <a:cs typeface="Segoe UI" panose="020B0502040204020203" pitchFamily="34" charset="0"/>
              </a:rPr>
              <a:t>for harmful content, like text and imagery containing violence or hate speech, which you can adjust by severity level. These are always set to a medium threshold by default.</a:t>
            </a:r>
            <a:r>
              <a:rPr lang="en-US" dirty="0">
                <a:latin typeface="Segoe UI" panose="020B0502040204020203" pitchFamily="34" charset="0"/>
                <a:cs typeface="Segoe UI" panose="020B0502040204020203" pitchFamily="34" charset="0"/>
              </a:rPr>
              <a:t> </a:t>
            </a:r>
            <a:r>
              <a:rPr lang="en-US" sz="1200" b="0" i="0" dirty="0">
                <a:effectLst/>
                <a:latin typeface="Segoe UI" panose="020B0502040204020203" pitchFamily="34" charset="0"/>
                <a:cs typeface="Segoe UI" panose="020B0502040204020203" pitchFamily="34" charset="0"/>
              </a:rPr>
              <a:t>Customers can also create their own custom content filters using small training datasets.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dirty="0">
                <a:effectLst/>
                <a:latin typeface="Segoe UI" panose="020B0502040204020203" pitchFamily="34" charset="0"/>
                <a:cs typeface="Segoe UI" panose="020B0502040204020203" pitchFamily="34" charset="0"/>
              </a:rPr>
              <a:t>Prompt shields </a:t>
            </a:r>
            <a:r>
              <a:rPr lang="en-US" sz="1200" b="0" i="0" dirty="0">
                <a:effectLst/>
                <a:latin typeface="Segoe UI" panose="020B0502040204020203" pitchFamily="34" charset="0"/>
                <a:cs typeface="Segoe UI" panose="020B0502040204020203" pitchFamily="34" charset="0"/>
              </a:rPr>
              <a:t>are detection models that can be turned on for model inputs, to detect when a user is trying to attack or manipulate the AI system into doing something outside it’s intended purpose or design.</a:t>
            </a:r>
          </a:p>
          <a:p>
            <a:pPr marL="228600" indent="-228600">
              <a:buFont typeface="+mj-lt"/>
              <a:buAutoNum type="arabicPeriod"/>
              <a:defRPr/>
            </a:pPr>
            <a:r>
              <a:rPr lang="en-US" sz="1200" b="0" i="0" dirty="0">
                <a:effectLst/>
                <a:latin typeface="Segoe UI" panose="020B0502040204020203" pitchFamily="34" charset="0"/>
                <a:cs typeface="Segoe UI" panose="020B0502040204020203" pitchFamily="34" charset="0"/>
              </a:rPr>
              <a:t>Lastly, we have detection models that can be turned</a:t>
            </a:r>
            <a:r>
              <a:rPr lang="en-US" dirty="0">
                <a:latin typeface="Segoe UI" panose="020B0502040204020203" pitchFamily="34" charset="0"/>
                <a:cs typeface="Segoe UI" panose="020B0502040204020203" pitchFamily="34" charset="0"/>
              </a:rPr>
              <a:t> on to flag other kinds of risky inputs or outputs, such as protected or copyright </a:t>
            </a:r>
            <a:r>
              <a:rPr lang="en-US" sz="1200" b="0" i="0" dirty="0">
                <a:effectLst/>
                <a:latin typeface="Segoe UI" panose="020B0502040204020203" pitchFamily="34" charset="0"/>
                <a:cs typeface="Segoe UI" panose="020B0502040204020203" pitchFamily="34" charset="0"/>
              </a:rPr>
              <a:t>material or code, or hallucinations, where the model output does not align to the source material provided. Customers can also create custom blocklists to filters specific terms in inputs or outputs.</a:t>
            </a:r>
          </a:p>
          <a:p>
            <a:pPr marL="228600" indent="-228600">
              <a:buFont typeface="+mj-lt"/>
              <a:buAutoNum type="arabicPeriod"/>
              <a:defRPr/>
            </a:pPr>
            <a:endParaRPr lang="en-US" sz="1200" b="0" i="0" dirty="0">
              <a:effectLst/>
              <a:latin typeface="Segoe UI" panose="020B0502040204020203" pitchFamily="34" charset="0"/>
              <a:cs typeface="Segoe UI" panose="020B0502040204020203" pitchFamily="34" charset="0"/>
            </a:endParaRPr>
          </a:p>
          <a:p>
            <a:pPr marL="0" indent="0">
              <a:buFont typeface="+mj-lt"/>
              <a:buNone/>
              <a:defRPr/>
            </a:pPr>
            <a:r>
              <a:rPr lang="en-US" sz="1200" b="0" i="0" dirty="0">
                <a:effectLst/>
                <a:latin typeface="Segoe UI" panose="020B0502040204020203" pitchFamily="34" charset="0"/>
                <a:cs typeface="Segoe UI" panose="020B0502040204020203" pitchFamily="34" charset="0"/>
              </a:rPr>
              <a:t>Links:</a:t>
            </a:r>
          </a:p>
          <a:p>
            <a:pPr marL="0" indent="0">
              <a:buFont typeface="+mj-lt"/>
              <a:buNone/>
              <a:defRPr/>
            </a:pPr>
            <a:r>
              <a:rPr lang="en-US" dirty="0">
                <a:latin typeface="Segoe UI" panose="020B0502040204020203" pitchFamily="34" charset="0"/>
                <a:cs typeface="Segoe UI" panose="020B0502040204020203" pitchFamily="34" charset="0"/>
                <a:hlinkClick r:id="rId3"/>
              </a:rPr>
              <a:t>Announcing Custom Categories Public Preview in Azure AI Content Safety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announcing-custom-categories-public-preview-in-azure-ai-content/ba-p/4147024#:~:text=The%20Azure%20AI%20Content%20Safety%20custom%20categories%20feature,creating%2C%20training%2C%20and%20using%20custom%20content%20classification%20models.</a:t>
            </a:r>
          </a:p>
          <a:p>
            <a:pPr marL="0" indent="0">
              <a:buFont typeface="+mj-lt"/>
              <a:buNone/>
              <a:defRPr/>
            </a:pPr>
            <a:r>
              <a:rPr lang="en-US" dirty="0">
                <a:latin typeface="Segoe UI" panose="020B0502040204020203" pitchFamily="34" charset="0"/>
                <a:cs typeface="Segoe UI" panose="020B0502040204020203" pitchFamily="34" charset="0"/>
                <a:hlinkClick r:id="rId4"/>
              </a:rPr>
              <a:t>Azure AI announces Prompt Shields GA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https://techcommunity.microsoft.com/t5/ai-azure-ai-services-blog/azure-ai-announces-prompt-shields-ga/ba-p/4236033</a:t>
            </a:r>
          </a:p>
          <a:p>
            <a:pPr marL="0" indent="0">
              <a:buFont typeface="+mj-lt"/>
              <a:buNone/>
              <a:defRPr/>
            </a:pPr>
            <a:r>
              <a:rPr lang="en-US" dirty="0">
                <a:latin typeface="Segoe UI" panose="020B0502040204020203" pitchFamily="34" charset="0"/>
                <a:cs typeface="Segoe UI" panose="020B0502040204020203" pitchFamily="34" charset="0"/>
                <a:hlinkClick r:id="rId5"/>
              </a:rPr>
              <a:t>General availability of Prompt Shields in Azure AI Content Safety and Azure OpenAI Service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https://techcommunity.microsoft.com/t5/ai-azure-ai-services-blog/general-availability-of-prompt-shields-in-azure-ai-content/ba-p/4235560</a:t>
            </a:r>
          </a:p>
          <a:p>
            <a:pPr marL="0" indent="0">
              <a:buFont typeface="+mj-lt"/>
              <a:buNone/>
              <a:defRPr/>
            </a:pPr>
            <a:r>
              <a:rPr lang="en-US" dirty="0">
                <a:latin typeface="Segoe UI" panose="020B0502040204020203" pitchFamily="34" charset="0"/>
                <a:cs typeface="Segoe UI" panose="020B0502040204020203" pitchFamily="34" charset="0"/>
                <a:hlinkClick r:id="rId6"/>
              </a:rPr>
              <a:t>GA release of Protected Material Detection in Azure AI Content Safety and Azure OpenAI Service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https://techcommunity.microsoft.com/t5/ai-azure-ai-services-blog/ga-release-of-protected-material-detection-in-azure-ai-content/ba-p/4235577</a:t>
            </a:r>
          </a:p>
        </p:txBody>
      </p:sp>
      <p:sp>
        <p:nvSpPr>
          <p:cNvPr id="4" name="Espace réservé du numéro de diapositive 3">
            <a:extLst>
              <a:ext uri="{FF2B5EF4-FFF2-40B4-BE49-F238E27FC236}">
                <a16:creationId xmlns:a16="http://schemas.microsoft.com/office/drawing/2014/main" id="{C2550E5B-26CB-7CAF-6C4A-4D010F758A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207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latin typeface="+mn-lt"/>
              </a:rPr>
              <a:t>Now, I want to acknowledge that there’s this pervasive myth out there that responsible AI is merely a barrier to AI adoption and innovation.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mn-lt"/>
              </a:rPr>
              <a:t>This perception couldn’t be further from the truth. </a:t>
            </a:r>
            <a:r>
              <a:rPr lang="en-US" b="0" dirty="0">
                <a:latin typeface="+mn-lt"/>
              </a:rPr>
              <a:t>We’ve found that a r</a:t>
            </a:r>
            <a:r>
              <a:rPr lang="en-US" dirty="0">
                <a:latin typeface="+mn-lt"/>
              </a:rPr>
              <a:t>esponsible AI approach </a:t>
            </a:r>
            <a:r>
              <a:rPr lang="en-US" b="1" i="1" dirty="0">
                <a:latin typeface="+mn-lt"/>
              </a:rPr>
              <a:t>fosters innovation </a:t>
            </a:r>
            <a:r>
              <a:rPr lang="en-US" dirty="0">
                <a:latin typeface="+mn-lt"/>
              </a:rPr>
              <a:t>by aligning AI deployment with organizational standards and societal expectations, resulting in sustainable value for organizations and their customers.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latin typeface="+mn-lt"/>
              </a:rPr>
              <a:t>Consider that </a:t>
            </a:r>
            <a:r>
              <a:rPr lang="en-US" b="1" dirty="0">
                <a:latin typeface="+mn-lt"/>
              </a:rPr>
              <a:t>72% of everyday consumers say they </a:t>
            </a:r>
            <a:r>
              <a:rPr lang="en-US" dirty="0">
                <a:latin typeface="+mn-lt"/>
              </a:rPr>
              <a:t>want transparency around a company’s AI policies, and many will switch providers if trust is broken. It shouldn’t surprise anyone that the companies investing in responsible AI –investing in trust-- are also the companies seeing stronger loyalty among employees and customers and higher growth potential.</a:t>
            </a:r>
          </a:p>
          <a:p>
            <a:pPr marL="0" indent="0">
              <a:buFont typeface="Arial" panose="020B0604020202020204" pitchFamily="34" charset="0"/>
              <a:buNone/>
            </a:pPr>
            <a:endParaRPr lang="en-US" b="1" dirty="0">
              <a:latin typeface="+mn-lt"/>
            </a:endParaRPr>
          </a:p>
          <a:p>
            <a:pPr marL="0" indent="0">
              <a:buFont typeface="Arial" panose="020B0604020202020204" pitchFamily="34" charset="0"/>
              <a:buNone/>
            </a:pPr>
            <a:r>
              <a:rPr lang="en-US" b="1" dirty="0">
                <a:latin typeface="+mn-lt"/>
              </a:rPr>
              <a:t>Responsible AI is a critical capability in the era of AI.</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a:t>
            </a:fld>
            <a:endParaRPr lang="en-US"/>
          </a:p>
        </p:txBody>
      </p:sp>
    </p:spTree>
    <p:extLst>
      <p:ext uri="{BB962C8B-B14F-4D97-AF65-F5344CB8AC3E}">
        <p14:creationId xmlns:p14="http://schemas.microsoft.com/office/powerpoint/2010/main" val="400090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77AA-290C-21F6-7905-AD74DC4C125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F771C10-4F1A-00A5-935B-F88784F85F7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3D767C-7205-C6C2-41C4-E1B04484D9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For example, in the Azure OpenAI Service, this integrated security system is inserted at the front end.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It passes the prompt and the result of your Azure OpenAI model through a set of classification models designed to detect problematic content such as hateful, sexual, violent, and self-harm content</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In real-time, these models can be used to improve the quality of the results and allow you to control the type and tone of the content of your application. They can also be used to identify potential cases of abuse, alert customers, and filter them out automatically</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Azure OpenAI Limited Access Review: Modified Content Filters and Abuse Monitoring (microsoft.com)</a:t>
            </a:r>
            <a:r>
              <a:rPr lang="en-US" sz="1200" b="0" dirty="0">
                <a:effectLst/>
                <a:latin typeface="Segoe UI" panose="020B0502040204020203" pitchFamily="34" charset="0"/>
                <a:ea typeface="Calibri" panose="020F0502020204030204" pitchFamily="34" charset="0"/>
                <a:cs typeface="Segoe UI" panose="020B0502040204020203" pitchFamily="34" charset="0"/>
              </a:rPr>
              <a:t>: https://aka.ms/oai/modifiedaccess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a:extLst>
              <a:ext uri="{FF2B5EF4-FFF2-40B4-BE49-F238E27FC236}">
                <a16:creationId xmlns:a16="http://schemas.microsoft.com/office/drawing/2014/main" id="{8FBA0355-F24E-B5B0-728B-9113BB14E2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5160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Prompt injection attacks, whether direct attacks with jailbreaks or indirect attacks, appear as significant threats to the safety and security of foundation models. Successful attacks that bypass an AI system's security mitigation measures can have serious consequences, such as the leakage of personally identifiable information (PII) and intellectual property (IP).</a:t>
            </a:r>
            <a:endParaRPr lang="fr-FR" dirty="0">
              <a:latin typeface="Segoe UI" panose="020B0502040204020203" pitchFamily="34" charset="0"/>
              <a:cs typeface="Segoe UI" panose="020B0502040204020203" pitchFamily="34" charset="0"/>
            </a:endParaRPr>
          </a:p>
          <a:p>
            <a:pPr>
              <a:spcAft>
                <a:spcPts val="800"/>
              </a:spcAft>
            </a:pPr>
            <a:endParaRPr lang="fr-FR" dirty="0">
              <a:latin typeface="Segoe UI" panose="020B0502040204020203" pitchFamily="34" charset="0"/>
              <a:cs typeface="Segoe UI" panose="020B0502040204020203" pitchFamily="34" charset="0"/>
            </a:endParaRPr>
          </a:p>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mitigate these threats, I have already mentioned Prompt Shields to detect suspicious entries in real time and block them before they reach the base model. This proactive approach protects the integrity of large language model (LLM) systems and user interactions.</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a:spcAft>
                <a:spcPts val="800"/>
              </a:spcAft>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000000"/>
                </a:solidFill>
                <a:latin typeface="Segoe UI" panose="020B0502040204020203" pitchFamily="34" charset="0"/>
                <a:cs typeface="Segoe UI" panose="020B0502040204020203" pitchFamily="34" charset="0"/>
              </a:rPr>
              <a:t>Typically, these attacks come directly from an end user. But there is a growing </a:t>
            </a:r>
            <a:r>
              <a:rPr lang="en-US" sz="1200" dirty="0">
                <a:latin typeface="Segoe UI" panose="020B0502040204020203" pitchFamily="34" charset="0"/>
                <a:cs typeface="Segoe UI" panose="020B0502040204020203" pitchFamily="34" charset="0"/>
              </a:rPr>
              <a:t>need to also protect applications against indirect attacks, where hackers aim to manipulate AI systems indirectly by altering referenced data, such as websites, emails, or uploaded documents. </a:t>
            </a:r>
          </a:p>
          <a:p>
            <a:pPr>
              <a:spcAft>
                <a:spcPts val="800"/>
              </a:spcAft>
            </a:pP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dirty="0">
                <a:latin typeface="Segoe UI" panose="020B0502040204020203" pitchFamily="34" charset="0"/>
                <a:cs typeface="Segoe UI" panose="020B0502040204020203" pitchFamily="34" charset="0"/>
                <a:hlinkClick r:id="rId3"/>
              </a:rPr>
              <a:t>Azure AI announces Prompt Shields for Jailbreak and Indirect prompt injection attacks (microsoft.com)</a:t>
            </a:r>
            <a:r>
              <a:rPr lang="en-US" dirty="0">
                <a:latin typeface="Segoe UI" panose="020B0502040204020203" pitchFamily="34" charset="0"/>
                <a:cs typeface="Segoe UI" panose="020B0502040204020203" pitchFamily="34" charset="0"/>
              </a:rPr>
              <a:t>: https://techcommunity.microsoft.com/t5/ai-azure-ai-services-blog/azure-ai-announces-prompt-shields-for-jailbreak-and-indirect/ba-p/4099140</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42681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91AA-95C1-39C6-6584-C6BC8E42F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C71F05-61DD-32F5-DF16-F0317AD91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500EE-537D-8345-8DA2-34101101ED39}"/>
              </a:ext>
            </a:extLst>
          </p:cNvPr>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Let’s see prompt shields in action. In this demo, when a user types in a request to summarize an email, prompt shields detect no threat.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However, if a malicious or ill-intentioned instruction is embedded in the email, which is the RAG data, then prompt shields will detect this and block the attack.</a:t>
            </a:r>
          </a:p>
          <a:p>
            <a:pPr>
              <a:spcAft>
                <a:spcPts val="800"/>
              </a:spcAft>
            </a:pPr>
            <a:endParaRPr lang="en-US" dirty="0"/>
          </a:p>
        </p:txBody>
      </p:sp>
      <p:sp>
        <p:nvSpPr>
          <p:cNvPr id="4" name="Slide Number Placeholder 3">
            <a:extLst>
              <a:ext uri="{FF2B5EF4-FFF2-40B4-BE49-F238E27FC236}">
                <a16:creationId xmlns:a16="http://schemas.microsoft.com/office/drawing/2014/main" id="{7A64B2B3-EDE4-E9D7-BDC4-CDB3CDA3BDF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9550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3939F-3438-0935-3387-114B1F53F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DA8ED-8E21-B63D-2EFF-179B61451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86DB8-FDD3-50B7-381F-56FE24AB73B5}"/>
              </a:ext>
            </a:extLst>
          </p:cNvPr>
          <p:cNvSpPr>
            <a:spLocks noGrp="1"/>
          </p:cNvSpPr>
          <p:nvPr>
            <p:ph type="body" idx="1"/>
          </p:nvPr>
        </p:nvSpPr>
        <p:spPr/>
        <p:txBody>
          <a:bodyPr/>
          <a:lstStyle/>
          <a:p>
            <a:pPr>
              <a:spcAft>
                <a:spcPts val="80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Fabrications a.k.a. "hallucinations" refer to cases where a model confidently generates results that do not match common sense or lack grounding data. This problem can manifest in different ways, ranging from minor inaccuracies to outright false results. Identifying erroneous content is crucial for improving the quality and reliability of generative AI systems. </a:t>
            </a:r>
          </a:p>
          <a:p>
            <a:pPr>
              <a:spcAft>
                <a:spcPts val="800"/>
              </a:spcAft>
            </a:pPr>
            <a:endParaRPr lang="en-US" sz="1200"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This function </a:t>
            </a:r>
            <a:r>
              <a:rPr lang="en-US" sz="1200" dirty="0">
                <a:solidFill>
                  <a:srgbClr val="000000"/>
                </a:solidFill>
                <a:latin typeface="Segoe UI"/>
                <a:cs typeface="Segoe UI"/>
              </a:rPr>
              <a:t>detects instances where a model’s generated output does not align with source information</a:t>
            </a:r>
          </a:p>
          <a:p>
            <a:endParaRPr lang="en-US" sz="1200" i="1" dirty="0">
              <a:solidFill>
                <a:srgbClr val="000000"/>
              </a:solidFill>
              <a:latin typeface="Segoe UI"/>
              <a:cs typeface="Segoe UI"/>
            </a:endParaRPr>
          </a:p>
          <a:p>
            <a:r>
              <a:rPr lang="en-US" sz="1200" i="1" dirty="0">
                <a:solidFill>
                  <a:srgbClr val="000000"/>
                </a:solidFill>
                <a:latin typeface="Segoe UI"/>
                <a:cs typeface="Segoe UI"/>
              </a:rPr>
              <a:t>Even if it's factually correct, an output is considered ungrounded if it can't be verified against the data sources you provided (such as your database or other grounding sources).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sz="1200" dirty="0">
                <a:latin typeface="Segoe UI" panose="020B0502040204020203" pitchFamily="34" charset="0"/>
                <a:cs typeface="Segoe UI" panose="020B0502040204020203" pitchFamily="34" charset="0"/>
                <a:hlinkClick r:id="rId3"/>
              </a:rPr>
              <a:t>Detect and Mitigate Ungrounded Model Outputs - Microsoft Community Hub</a:t>
            </a:r>
            <a:r>
              <a:rPr lang="en-US" sz="1200" dirty="0">
                <a:latin typeface="Segoe UI" panose="020B0502040204020203" pitchFamily="34" charset="0"/>
                <a:cs typeface="Segoe UI" panose="020B0502040204020203" pitchFamily="34" charset="0"/>
              </a:rPr>
              <a:t>: https://techcommunity.microsoft.com/t5/ai-azure-ai-services-blog/detect-and-mitigate-ungrounded-model-outputs/ba-p/4099261</a:t>
            </a:r>
          </a:p>
          <a:p>
            <a:pPr>
              <a:spcAft>
                <a:spcPts val="800"/>
              </a:spcAft>
            </a:pPr>
            <a:r>
              <a:rPr lang="en-US" sz="1200"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sz="1200"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a:extLst>
              <a:ext uri="{FF2B5EF4-FFF2-40B4-BE49-F238E27FC236}">
                <a16:creationId xmlns:a16="http://schemas.microsoft.com/office/drawing/2014/main" id="{13B4A2AE-9EBC-C0FE-6C00-A71E43F1C60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29160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Proper data anchoring and system message design are at the heart of any generative AI application. They allow for a unique differentiation of an application and are also a key element in reducing errors and mitigating various types of harm or risks we have discussed earlier.</a:t>
            </a: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699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27FA7-5D8D-F77B-B434-D4A42B17216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85B18A-81BF-A108-55DF-2AB98CA9F02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179A94B-EA16-EFBA-7DF9-923449058C82}"/>
              </a:ext>
            </a:extLst>
          </p:cNvPr>
          <p:cNvSpPr>
            <a:spLocks noGrp="1"/>
          </p:cNvSpPr>
          <p:nvPr>
            <p:ph type="body" idx="1"/>
          </p:nvPr>
        </p:nvSpPr>
        <p:spPr/>
        <p:txBody>
          <a:bodyPr/>
          <a:lstStyle/>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What risks are top of mind for you? What challenges are you facing?</a:t>
            </a:r>
          </a:p>
          <a:p>
            <a:pPr marL="0" indent="0">
              <a:buFont typeface="Arial" panose="020B0604020202020204" pitchFamily="34" charset="0"/>
              <a:buNone/>
            </a:pPr>
            <a:endParaRPr lang="en-US" sz="1200" b="0" i="0" dirty="0">
              <a:solidFill>
                <a:srgbClr val="000000"/>
              </a:solidFill>
              <a:effectLst/>
              <a:highlight>
                <a:srgbClr val="FFFFFF"/>
              </a:highlight>
              <a:latin typeface="Segoe UI" panose="020B0502040204020203" pitchFamily="34" charset="0"/>
            </a:endParaRPr>
          </a:p>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[After discussion] Those risks definitely resonate.</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And note that some of the challenges around building generative AI applications are not unique to AI applications; they are essentially traditional software challenges.</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Common best practices to address these concerns include things like role-based access (RBAC), data governance, network isolation, data encryption, and application monitoring and logging for security.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Microsoft provides numerous tools and controls to help IT and development teams address these challenges, which you can think of as being </a:t>
            </a:r>
            <a:r>
              <a:rPr lang="en-US" sz="1200" b="0" i="1" dirty="0">
                <a:solidFill>
                  <a:srgbClr val="000000"/>
                </a:solidFill>
                <a:effectLst/>
                <a:highlight>
                  <a:srgbClr val="FFFFFF"/>
                </a:highlight>
                <a:latin typeface="Segoe UI" panose="020B0502040204020203" pitchFamily="34" charset="0"/>
              </a:rPr>
              <a:t>deterministic</a:t>
            </a:r>
            <a:r>
              <a:rPr lang="en-US" sz="1200" b="0" i="0" dirty="0">
                <a:solidFill>
                  <a:srgbClr val="000000"/>
                </a:solidFill>
                <a:effectLst/>
                <a:highlight>
                  <a:srgbClr val="FFFFFF"/>
                </a:highlight>
                <a:latin typeface="Segoe UI" panose="020B0502040204020203" pitchFamily="34" charset="0"/>
              </a:rPr>
              <a:t> in nature.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Today, we’ll focus on the challenges unique to building generative AI applications—challenges that address the </a:t>
            </a:r>
            <a:r>
              <a:rPr lang="en-US" sz="1200" b="0" i="1" dirty="0">
                <a:solidFill>
                  <a:srgbClr val="000000"/>
                </a:solidFill>
                <a:effectLst/>
                <a:highlight>
                  <a:srgbClr val="FFFFFF"/>
                </a:highlight>
                <a:latin typeface="Segoe UI" panose="020B0502040204020203" pitchFamily="34" charset="0"/>
              </a:rPr>
              <a:t>probabilistic</a:t>
            </a:r>
            <a:r>
              <a:rPr lang="en-US" sz="1200" b="0" i="0" dirty="0">
                <a:solidFill>
                  <a:srgbClr val="000000"/>
                </a:solidFill>
                <a:effectLst/>
                <a:highlight>
                  <a:srgbClr val="FFFFFF"/>
                </a:highlight>
                <a:latin typeface="Segoe UI" panose="020B0502040204020203" pitchFamily="34" charset="0"/>
              </a:rPr>
              <a:t> nature of AI.</a:t>
            </a:r>
            <a:endParaRPr lang="en-US" sz="1200" dirty="0"/>
          </a:p>
          <a:p>
            <a:endParaRPr lang="en-US" dirty="0"/>
          </a:p>
        </p:txBody>
      </p:sp>
      <p:sp>
        <p:nvSpPr>
          <p:cNvPr id="4" name="Espace réservé du numéro de diapositive 3">
            <a:extLst>
              <a:ext uri="{FF2B5EF4-FFF2-40B4-BE49-F238E27FC236}">
                <a16:creationId xmlns:a16="http://schemas.microsoft.com/office/drawing/2014/main" id="{2DDF4128-9434-3F0D-BBFE-F906C69E4011}"/>
              </a:ext>
            </a:extLst>
          </p:cNvPr>
          <p:cNvSpPr>
            <a:spLocks noGrp="1"/>
          </p:cNvSpPr>
          <p:nvPr>
            <p:ph type="sldNum" sz="quarter" idx="5"/>
          </p:nvPr>
        </p:nvSpPr>
        <p:spPr/>
        <p:txBody>
          <a:bodyPr/>
          <a:lstStyle/>
          <a:p>
            <a:fld id="{2B084B97-E326-4FE0-A414-4A4C8B7798F2}" type="slidenum">
              <a:rPr lang="en-US" smtClean="0"/>
              <a:t>35</a:t>
            </a:fld>
            <a:endParaRPr lang="en-US"/>
          </a:p>
        </p:txBody>
      </p:sp>
    </p:spTree>
    <p:extLst>
      <p:ext uri="{BB962C8B-B14F-4D97-AF65-F5344CB8AC3E}">
        <p14:creationId xmlns:p14="http://schemas.microsoft.com/office/powerpoint/2010/main" val="17588983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59ABC-D42F-10AE-CBF0-9695AC24A6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1A27745-04F5-A829-957B-22D5DD5996A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ED0C89-DBA8-90CC-BDBA-105F38BD61B2}"/>
              </a:ext>
            </a:extLst>
          </p:cNvPr>
          <p:cNvSpPr>
            <a:spLocks noGrp="1"/>
          </p:cNvSpPr>
          <p:nvPr>
            <p:ph type="body" idx="1"/>
          </p:nvPr>
        </p:nvSpPr>
        <p:spPr/>
        <p:txBody>
          <a:bodyPr/>
          <a:lstStyle/>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Now we’re at the system message and grounding layer, where we do the </a:t>
            </a:r>
            <a:r>
              <a:rPr lang="en-US" sz="1200" b="1" dirty="0">
                <a:effectLst/>
                <a:latin typeface="Segoe UI" panose="020B0502040204020203" pitchFamily="34" charset="0"/>
                <a:ea typeface="Calibri" panose="020F0502020204030204" pitchFamily="34" charset="0"/>
                <a:cs typeface="Segoe UI" panose="020B0502040204020203" pitchFamily="34" charset="0"/>
              </a:rPr>
              <a:t>back-end prompt engineering. </a:t>
            </a:r>
            <a:r>
              <a:rPr lang="en-US" sz="1200" dirty="0">
                <a:effectLst/>
                <a:latin typeface="Segoe UI" panose="020B0502040204020203" pitchFamily="34" charset="0"/>
                <a:ea typeface="Calibri" panose="020F0502020204030204" pitchFamily="34" charset="0"/>
                <a:cs typeface="Segoe UI" panose="020B0502040204020203" pitchFamily="34" charset="0"/>
              </a:rPr>
              <a:t>With all these models having access to the vast amounts of information they were trained on, how do you differentiate your application?</a:t>
            </a:r>
          </a:p>
          <a:p>
            <a:pPr marL="0" marR="0" indent="0">
              <a:lnSpc>
                <a:spcPct val="105000"/>
              </a:lnSpc>
              <a:spcBef>
                <a:spcPts val="0"/>
              </a:spcBef>
              <a:spcAft>
                <a:spcPts val="800"/>
              </a:spcAft>
              <a:buFont typeface="Arial" panose="020B0604020202020204" pitchFamily="34" charset="0"/>
              <a:buNone/>
            </a:pP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This is where your data becomes really valuable. Because despite their extensive knowledge, these large models have limitations. First, their knowledge is stale. They are trained only up to a certain point in time.</a:t>
            </a:r>
          </a:p>
          <a:p>
            <a:pPr marL="0" marR="0" indent="0">
              <a:lnSpc>
                <a:spcPct val="105000"/>
              </a:lnSpc>
              <a:spcBef>
                <a:spcPts val="0"/>
              </a:spcBef>
              <a:spcAft>
                <a:spcPts val="800"/>
              </a:spcAft>
              <a:buFont typeface="Arial" panose="020B0604020202020204" pitchFamily="34" charset="0"/>
              <a:buNone/>
            </a:pP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Also, these models </a:t>
            </a:r>
            <a:r>
              <a:rPr lang="en-US" sz="1200" b="1" dirty="0">
                <a:effectLst/>
                <a:latin typeface="Segoe UI" panose="020B0502040204020203" pitchFamily="34" charset="0"/>
                <a:ea typeface="Calibri" panose="020F0502020204030204" pitchFamily="34" charset="0"/>
                <a:cs typeface="Segoe UI" panose="020B0502040204020203" pitchFamily="34" charset="0"/>
              </a:rPr>
              <a:t>only have access to public information</a:t>
            </a:r>
            <a:r>
              <a:rPr lang="en-US" sz="1200" dirty="0">
                <a:effectLst/>
                <a:latin typeface="Segoe UI" panose="020B0502040204020203" pitchFamily="34" charset="0"/>
                <a:ea typeface="Calibri" panose="020F0502020204030204" pitchFamily="34" charset="0"/>
                <a:cs typeface="Segoe UI" panose="020B0502040204020203" pitchFamily="34" charset="0"/>
              </a:rPr>
              <a:t>. They lack knowledge about anything behind corporate firewalls, private data, or use-case specific information. So, we need a way to combine the general reasoning capabilities of LLMs with specific information relevant to our business use-cases. This is where you can use an approach called retrieval augmented generation, or RAG, where you enable your model to search your data or to use your data to answer a question. And this is really important because it allows your data to be more fresh and more accurate. </a:t>
            </a:r>
            <a:r>
              <a:rPr lang="en-US" sz="1200" b="1" dirty="0">
                <a:effectLst/>
                <a:latin typeface="Segoe UI" panose="020B0502040204020203" pitchFamily="34" charset="0"/>
                <a:ea typeface="Calibri" panose="020F0502020204030204" pitchFamily="34" charset="0"/>
                <a:cs typeface="Segoe UI" panose="020B0502040204020203" pitchFamily="34" charset="0"/>
              </a:rPr>
              <a:t>Now, we’re not relying on the model know everything. </a:t>
            </a:r>
            <a:r>
              <a:rPr lang="en-US" sz="1200" b="0" dirty="0">
                <a:effectLst/>
                <a:latin typeface="Segoe UI" panose="020B0502040204020203" pitchFamily="34" charset="0"/>
                <a:ea typeface="Calibri" panose="020F0502020204030204" pitchFamily="34" charset="0"/>
                <a:cs typeface="Segoe UI" panose="020B0502040204020203" pitchFamily="34" charset="0"/>
              </a:rPr>
              <a:t>Instead, we're giving the model the correct answer. </a:t>
            </a:r>
            <a:r>
              <a:rPr lang="en-US" sz="1200" dirty="0">
                <a:effectLst/>
                <a:latin typeface="Segoe UI" panose="020B0502040204020203" pitchFamily="34" charset="0"/>
                <a:ea typeface="Calibri" panose="020F0502020204030204" pitchFamily="34" charset="0"/>
                <a:cs typeface="Segoe UI" panose="020B0502040204020203" pitchFamily="34" charset="0"/>
              </a:rPr>
              <a:t>Now the other part of the story is how you teach the model to use that data or to answer the questions effectively in your application.</a:t>
            </a:r>
          </a:p>
          <a:p>
            <a:pPr marL="171450" marR="0" indent="-171450">
              <a:lnSpc>
                <a:spcPct val="105000"/>
              </a:lnSpc>
              <a:spcBef>
                <a:spcPts val="0"/>
              </a:spcBef>
              <a:spcAft>
                <a:spcPts val="800"/>
              </a:spcAft>
              <a:buFont typeface="Arial" panose="020B0604020202020204" pitchFamily="34" charset="0"/>
              <a:buChar cha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Your system message – a.k.a. metaprompt – can have a huge impact on the tone or style of a model’s response and even which questions it can / can’t answer.</a:t>
            </a:r>
          </a:p>
          <a:p>
            <a:pPr marL="171450" marR="0" indent="-171450">
              <a:lnSpc>
                <a:spcPct val="105000"/>
              </a:lnSpc>
              <a:spcBef>
                <a:spcPts val="0"/>
              </a:spcBef>
              <a:spcAft>
                <a:spcPts val="800"/>
              </a:spcAft>
              <a:buFont typeface="Arial" panose="020B0604020202020204" pitchFamily="34" charset="0"/>
              <a:buChar cha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Tapping into the trained data of the models is valuable but enhancing it with your custom information and instructions is critical.</a:t>
            </a:r>
          </a:p>
        </p:txBody>
      </p:sp>
      <p:sp>
        <p:nvSpPr>
          <p:cNvPr id="4" name="Espace réservé du numéro de diapositive 3">
            <a:extLst>
              <a:ext uri="{FF2B5EF4-FFF2-40B4-BE49-F238E27FC236}">
                <a16:creationId xmlns:a16="http://schemas.microsoft.com/office/drawing/2014/main" id="{84119059-C301-514F-A282-13B0639629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130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DE61C-799E-F4A6-9DCB-7A6C6BB8E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E09B0-A2B9-8189-C805-60C790705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4DAC4-B6B4-409A-29F9-D2C4DB6F5548}"/>
              </a:ext>
            </a:extLst>
          </p:cNvPr>
          <p:cNvSpPr>
            <a:spLocks noGrp="1"/>
          </p:cNvSpPr>
          <p:nvPr>
            <p:ph type="body" idx="1"/>
          </p:nvPr>
        </p:nvSpPr>
        <p:spPr/>
        <p:txBody>
          <a:bodyPr/>
          <a:lstStyle/>
          <a:p>
            <a:pPr algn="l"/>
            <a:r>
              <a:rPr lang="en-US" b="0" i="0" noProof="0" dirty="0">
                <a:solidFill>
                  <a:srgbClr val="333333"/>
                </a:solidFill>
                <a:effectLst/>
                <a:latin typeface="Segoe UI" panose="020B0502040204020203" pitchFamily="34" charset="0"/>
                <a:cs typeface="Segoe UI" panose="020B0502040204020203" pitchFamily="34" charset="0"/>
              </a:rPr>
              <a:t>In terms of operationalization and for the grounding and prompt engineering part in itself, we offer the possibility to create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Quick Start — Prompt flow documentation (microsoft.github.io)</a:t>
            </a:r>
            <a:r>
              <a:rPr lang="fr-FR"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https://microsoft.github.io/promptflow/how-to-guides/quick-start.html</a:t>
            </a:r>
            <a:endParaRPr lang="en-US" b="0" i="0" dirty="0">
              <a:solidFill>
                <a:srgbClr val="333333"/>
              </a:solidFill>
              <a:effectLst/>
              <a:latin typeface="Segoe UI" panose="020B0502040204020203" pitchFamily="34" charset="0"/>
              <a:cs typeface="Segoe UI" panose="020B0502040204020203" pitchFamily="34" charset="0"/>
            </a:endParaRPr>
          </a:p>
          <a:p>
            <a:pPr algn="l"/>
            <a:r>
              <a:rPr lang="en-US" dirty="0" err="1">
                <a:latin typeface="Segoe UI" panose="020B0502040204020203" pitchFamily="34" charset="0"/>
                <a:cs typeface="Segoe UI" panose="020B0502040204020203" pitchFamily="34" charset="0"/>
                <a:hlinkClick r:id="rId4"/>
              </a:rPr>
              <a:t>microsoft</a:t>
            </a:r>
            <a:r>
              <a:rPr lang="en-US" dirty="0">
                <a:latin typeface="Segoe UI" panose="020B0502040204020203" pitchFamily="34" charset="0"/>
                <a:cs typeface="Segoe UI" panose="020B0502040204020203" pitchFamily="34" charset="0"/>
                <a:hlinkClick r:id="rId4"/>
              </a:rPr>
              <a:t>/</a:t>
            </a:r>
            <a:r>
              <a:rPr lang="en-US" dirty="0" err="1">
                <a:latin typeface="Segoe UI" panose="020B0502040204020203" pitchFamily="34" charset="0"/>
                <a:cs typeface="Segoe UI" panose="020B0502040204020203" pitchFamily="34" charset="0"/>
                <a:hlinkClick r:id="rId4"/>
              </a:rPr>
              <a:t>promptflow</a:t>
            </a:r>
            <a:r>
              <a:rPr lang="en-US" dirty="0">
                <a:latin typeface="Segoe UI" panose="020B0502040204020203" pitchFamily="34" charset="0"/>
                <a:cs typeface="Segoe UI" panose="020B0502040204020203" pitchFamily="34" charset="0"/>
                <a:hlinkClick r:id="rId4"/>
              </a:rPr>
              <a:t>: Build high-quality LLM apps - from prototyping, testing to production deployment and monitoring. (github.com)</a:t>
            </a:r>
            <a:r>
              <a:rPr lang="en-US" b="0" i="0" dirty="0">
                <a:solidFill>
                  <a:srgbClr val="333333"/>
                </a:solidFill>
                <a:effectLst/>
                <a:latin typeface="Segoe UI" panose="020B0502040204020203" pitchFamily="34" charset="0"/>
                <a:cs typeface="Segoe UI" panose="020B0502040204020203" pitchFamily="34" charset="0"/>
              </a:rPr>
              <a:t> https://github.com/microsoft/promptflow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SegoeUI"/>
            </a:endParaRPr>
          </a:p>
        </p:txBody>
      </p:sp>
      <p:sp>
        <p:nvSpPr>
          <p:cNvPr id="4" name="Header Placeholder 3">
            <a:extLst>
              <a:ext uri="{FF2B5EF4-FFF2-40B4-BE49-F238E27FC236}">
                <a16:creationId xmlns:a16="http://schemas.microsoft.com/office/drawing/2014/main" id="{BCE88EB5-8098-A901-26B1-3A196AF74239}"/>
              </a:ext>
            </a:extLst>
          </p:cNvPr>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5703DBC-E19D-A203-D6DE-E3219829B085}"/>
              </a:ext>
            </a:extLst>
          </p:cNvPr>
          <p:cNvSpPr>
            <a:spLocks noGrp="1"/>
          </p:cNvSpPr>
          <p:nvPr>
            <p:ph type="ftr" sz="quarter" idx="4"/>
          </p:nvPr>
        </p:nvSpPr>
        <p:spPr>
          <a:xfrm>
            <a:off x="0" y="8842030"/>
            <a:ext cx="3043343" cy="467071"/>
          </a:xfrm>
          <a:prstGeom prst="rect">
            <a:avLst/>
          </a:prstGeom>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8C74392-6D94-E365-E51E-FD35001B2C6E}"/>
              </a:ext>
            </a:extLst>
          </p:cNvPr>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5:37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CA2C3BA-3883-126C-7798-32E6911FDCA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0031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D738-501B-A71F-C2DC-94804FAB786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8A1E87B-C471-1F5F-3182-A78CB7FD5A6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A33CE0-E382-35FE-E353-B7ACBB942358}"/>
              </a:ext>
            </a:extLst>
          </p:cNvPr>
          <p:cNvSpPr>
            <a:spLocks noGrp="1"/>
          </p:cNvSpPr>
          <p:nvPr>
            <p:ph type="body" idx="1"/>
          </p:nvPr>
        </p:nvSpPr>
        <p:spPr/>
        <p: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Regarding the system message and thus a set of instructions provided to the model to guide its behavior, here is the Framework we recommend.</a:t>
            </a:r>
          </a:p>
          <a:p>
            <a:pPr marL="0" marR="0" lvl="0" indent="0" algn="l" defTabSz="914400" rtl="0" eaLnBrk="1" fontAlgn="auto" latinLnBrk="0" hangingPunct="1">
              <a:lnSpc>
                <a:spcPct val="105000"/>
              </a:lnSpc>
              <a:spcBef>
                <a:spcPts val="0"/>
              </a:spcBef>
              <a:spcAft>
                <a:spcPts val="800"/>
              </a:spcAft>
              <a:buClrTx/>
              <a:buSzTx/>
              <a:buFontTx/>
              <a:buNone/>
              <a:tabLst/>
              <a:defRPr/>
            </a:pP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5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Specific components have been developed for the occasion following the approach illustrated here. They can be injected to mitigate the different types of risks depending on their relevance to the scenarios to be covered.</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Espace réservé du numéro de diapositive 3">
            <a:extLst>
              <a:ext uri="{FF2B5EF4-FFF2-40B4-BE49-F238E27FC236}">
                <a16:creationId xmlns:a16="http://schemas.microsoft.com/office/drawing/2014/main" id="{A0E79957-920A-93CF-732E-0C79240CDA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04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A3F60-7FB3-C9F0-4026-03CF47476D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7DCA4F-A181-B8D0-7831-E67AA456D1B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6B36801-4661-7F7C-0767-4BD1451FA6DD}"/>
              </a:ext>
            </a:extLst>
          </p:cNvPr>
          <p:cNvSpPr>
            <a:spLocks noGrp="1"/>
          </p:cNvSpPr>
          <p:nvPr>
            <p:ph type="body" idx="1"/>
          </p:nvPr>
        </p:nvSpPr>
        <p:spPr/>
        <p:txBody>
          <a:bodyPr/>
          <a:lstStyle/>
          <a:p>
            <a:pPr marL="0" indent="0">
              <a:lnSpc>
                <a:spcPct val="90000"/>
              </a:lnSpc>
              <a:spcBef>
                <a:spcPts val="1000"/>
              </a:spcBef>
              <a:buFont typeface="Arial" panose="020B0604020202020204" pitchFamily="34" charset="0"/>
              <a:buNone/>
            </a:pPr>
            <a:r>
              <a:rPr lang="en-US" sz="1200" dirty="0">
                <a:effectLst/>
                <a:latin typeface="Segoe UI" panose="020B0502040204020203" pitchFamily="34" charset="0"/>
                <a:ea typeface="Segoe UI" panose="020B0502040204020203" pitchFamily="34" charset="0"/>
              </a:rPr>
              <a:t>We’ve learned that even small changes to a system message can have an outsized impact. For example, it is far more effective to tell a model what not to do AND what to do instead than simply telling it what not to do. We’ve gone ahead and baked these learnings into Azure AI Studio playground for you, so you don’t need to start from scratch when building a system message.</a:t>
            </a:r>
          </a:p>
          <a:p>
            <a:endParaRPr lang="en-US" sz="1200" noProof="0" dirty="0">
              <a:latin typeface="Segoe UI" panose="020B0502040204020203" pitchFamily="34" charset="0"/>
              <a:cs typeface="Segoe UI" panose="020B0502040204020203" pitchFamily="34" charset="0"/>
            </a:endParaRPr>
          </a:p>
          <a:p>
            <a:r>
              <a:rPr lang="en-US" sz="1200" noProof="0" dirty="0">
                <a:latin typeface="Segoe UI" panose="020B0502040204020203" pitchFamily="34" charset="0"/>
                <a:cs typeface="Segoe UI" panose="020B0502040204020203" pitchFamily="34" charset="0"/>
              </a:rPr>
              <a:t>These templates:</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Help guide an AI system’s behavior and improve system performance</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Increase the accuracy and grounding Large Language Model (LLM) responses</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Leverage </a:t>
            </a:r>
            <a:r>
              <a:rPr kumimoji="0" lang="en-US" sz="1200" b="0" i="0" u="sng"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hlinkClick r:id="rId3"/>
              </a:rPr>
              <a:t>Spotlighting</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i.e., a prompt engineering technique developed by our Microsoft Research and Security experts to reduce the risk of Indirect Attacks, see next slide.</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1800"/>
              </a:spcAft>
              <a:buClrTx/>
              <a:buSzTx/>
              <a:buFont typeface="Arial" panose="020B0604020202020204" pitchFamily="34" charset="0"/>
              <a:buNone/>
              <a:tabLst/>
              <a:defRPr/>
            </a:pPr>
            <a:r>
              <a:rPr lang="en-US" b="0" i="0" dirty="0">
                <a:solidFill>
                  <a:srgbClr val="FFFFFF"/>
                </a:solidFill>
                <a:effectLst/>
                <a:highlight>
                  <a:srgbClr val="292929"/>
                </a:highlight>
                <a:latin typeface="Segoe UI" panose="020B0502040204020203" pitchFamily="34" charset="0"/>
              </a:rPr>
              <a:t>The goal is to make things even easier for our customers very soon by integrating these models directly into our development studios, so they can implement them with a single click.</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endParaRPr lang="fr-FR" sz="1200" dirty="0">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fr-FR" sz="1200" dirty="0">
                <a:latin typeface="Segoe UI" panose="020B0502040204020203" pitchFamily="34" charset="0"/>
                <a:cs typeface="Segoe UI" panose="020B0502040204020203" pitchFamily="34" charset="0"/>
                <a:hlinkClick r:id="rId3"/>
              </a:rPr>
              <a:t>System message </a:t>
            </a:r>
            <a:r>
              <a:rPr lang="fr-FR" sz="1200" dirty="0" err="1">
                <a:latin typeface="Segoe UI" panose="020B0502040204020203" pitchFamily="34" charset="0"/>
                <a:cs typeface="Segoe UI" panose="020B0502040204020203" pitchFamily="34" charset="0"/>
                <a:hlinkClick r:id="rId3"/>
              </a:rPr>
              <a:t>framework</a:t>
            </a:r>
            <a:r>
              <a:rPr lang="fr-FR" sz="1200" dirty="0">
                <a:latin typeface="Segoe UI" panose="020B0502040204020203" pitchFamily="34" charset="0"/>
                <a:cs typeface="Segoe UI" panose="020B0502040204020203" pitchFamily="34" charset="0"/>
                <a:hlinkClick r:id="rId3"/>
              </a:rPr>
              <a:t> and </a:t>
            </a:r>
            <a:r>
              <a:rPr lang="fr-FR" sz="1200" dirty="0" err="1">
                <a:latin typeface="Segoe UI" panose="020B0502040204020203" pitchFamily="34" charset="0"/>
                <a:cs typeface="Segoe UI" panose="020B0502040204020203" pitchFamily="34" charset="0"/>
                <a:hlinkClick r:id="rId3"/>
              </a:rPr>
              <a:t>template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recommendations</a:t>
            </a:r>
            <a:r>
              <a:rPr lang="fr-FR" sz="1200" dirty="0">
                <a:latin typeface="Segoe UI" panose="020B0502040204020203" pitchFamily="34" charset="0"/>
                <a:cs typeface="Segoe UI" panose="020B0502040204020203" pitchFamily="34" charset="0"/>
                <a:hlinkClick r:id="rId3"/>
              </a:rPr>
              <a:t> for Large </a:t>
            </a:r>
            <a:r>
              <a:rPr lang="fr-FR" sz="1200" dirty="0" err="1">
                <a:latin typeface="Segoe UI" panose="020B0502040204020203" pitchFamily="34" charset="0"/>
                <a:cs typeface="Segoe UI" panose="020B0502040204020203" pitchFamily="34" charset="0"/>
                <a:hlinkClick r:id="rId3"/>
              </a:rPr>
              <a:t>Language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Models</a:t>
            </a:r>
            <a:r>
              <a:rPr lang="fr-FR" sz="1200" dirty="0">
                <a:latin typeface="Segoe UI" panose="020B0502040204020203" pitchFamily="34" charset="0"/>
                <a:cs typeface="Segoe UI" panose="020B0502040204020203" pitchFamily="34" charset="0"/>
                <a:hlinkClick r:id="rId3"/>
              </a:rPr>
              <a:t>(</a:t>
            </a:r>
            <a:r>
              <a:rPr lang="fr-FR" sz="1200" dirty="0" err="1">
                <a:latin typeface="Segoe UI" panose="020B0502040204020203" pitchFamily="34" charset="0"/>
                <a:cs typeface="Segoe UI" panose="020B0502040204020203" pitchFamily="34" charset="0"/>
                <a:hlinkClick r:id="rId3"/>
              </a:rPr>
              <a:t>LLMs</a:t>
            </a:r>
            <a:r>
              <a:rPr lang="fr-FR" sz="1200" dirty="0">
                <a:latin typeface="Segoe UI" panose="020B0502040204020203" pitchFamily="34" charset="0"/>
                <a:cs typeface="Segoe UI" panose="020B0502040204020203" pitchFamily="34" charset="0"/>
                <a:hlinkClick r:id="rId3"/>
              </a:rPr>
              <a:t>) - Azure OpenAI Service | Microsoft </a:t>
            </a:r>
            <a:r>
              <a:rPr lang="fr-FR" sz="1200" dirty="0" err="1">
                <a:latin typeface="Segoe UI" panose="020B0502040204020203" pitchFamily="34" charset="0"/>
                <a:cs typeface="Segoe UI" panose="020B0502040204020203" pitchFamily="34" charset="0"/>
                <a:hlinkClick r:id="rId3"/>
              </a:rPr>
              <a:t>Learn</a:t>
            </a:r>
            <a:r>
              <a:rPr lang="en-US" sz="1200" dirty="0">
                <a:latin typeface="Segoe UI" panose="020B0502040204020203" pitchFamily="34" charset="0"/>
                <a:cs typeface="Segoe UI" panose="020B0502040204020203" pitchFamily="34" charset="0"/>
              </a:rPr>
              <a:t>: https://learn.microsoft.com/en-us/azure/ai-services/openai/concepts/system-message</a:t>
            </a:r>
          </a:p>
        </p:txBody>
      </p:sp>
      <p:sp>
        <p:nvSpPr>
          <p:cNvPr id="4" name="Espace réservé du numéro de diapositive 3">
            <a:extLst>
              <a:ext uri="{FF2B5EF4-FFF2-40B4-BE49-F238E27FC236}">
                <a16:creationId xmlns:a16="http://schemas.microsoft.com/office/drawing/2014/main" id="{F9D02BD8-8D3D-0319-3C41-9B2F74F9A1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835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This holistic approach to responsible AI applies throughout the life cycle of an AI system to ensure appropriate risk management, a risk being the effect of uncertainty on objectives. Here are the summarized steps for the design, development, deployment of AI systems.</a:t>
            </a:r>
          </a:p>
          <a:p>
            <a:pPr algn="l"/>
            <a:endParaRPr lang="en-US"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These steps include:</a:t>
            </a:r>
          </a:p>
          <a:p>
            <a:pPr marL="514350" indent="-514350" algn="l">
              <a:buFont typeface="+mj-lt"/>
              <a:buAutoNum type="arabicPeriod"/>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The identification and prioritization of potential risks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related to the use cases of the system considered through the impact assessment illustrated here but not only. This notably includes iterative red teaming practices on which I will come back a little.</a:t>
            </a:r>
          </a:p>
          <a:p>
            <a:pPr marL="514350" indent="-514350" algn="l">
              <a:buFont typeface="+mj-lt"/>
              <a:buAutoNum type="arabicPeriod"/>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The measurement of the prevalence of risks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by establishing clear measures. In this regard, not all risks may be included in a measurement process, but must nevertheless be mitigated, e.g., risks related to transparency. However, teams must nevertheless include appropriate mitigation measures in the UX, in the documentation and validate effectiveness through UX research and other methods.</a:t>
            </a:r>
          </a:p>
          <a:p>
            <a:pPr marL="514350" indent="-514350" algn="l">
              <a:buFont typeface="+mj-lt"/>
              <a:buAutoNum type="arabicPeriod"/>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The mitigation of risks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by testing and implementing various tools and strategies. (E.g., prompt engineering, classifiers and blocking lists from the Azure AI platform, or by developing documentation on transparency).</a:t>
            </a:r>
          </a:p>
          <a:p>
            <a:pPr marL="514350" indent="-514350" algn="l">
              <a:buFont typeface="+mj-lt"/>
              <a:buAutoNum type="arabicPeriod"/>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The operationalization of the system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and the associated communication axes. </a:t>
            </a:r>
            <a:endParaRPr lang="fr-FR" sz="1200" dirty="0">
              <a:latin typeface="Segoe UI" panose="020B0502040204020203" pitchFamily="34" charset="0"/>
              <a:cs typeface="Segoe UI" panose="020B0502040204020203" pitchFamily="34" charset="0"/>
            </a:endParaRPr>
          </a:p>
          <a:p>
            <a:pPr marL="0" indent="0">
              <a:buFont typeface="+mj-lt"/>
              <a:buNone/>
            </a:pPr>
            <a:endParaRPr lang="fr-FR" sz="1200" dirty="0">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fr-FR" sz="1200" dirty="0">
                <a:latin typeface="Segoe UI" panose="020B0502040204020203" pitchFamily="34" charset="0"/>
                <a:cs typeface="Segoe UI" panose="020B0502040204020203" pitchFamily="34" charset="0"/>
                <a:hlinkClick r:id="rId3"/>
              </a:rPr>
              <a:t>AI Risk Management Framework | NIST</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https://www.nist.gov/itl/ai-risk-management-framework</a:t>
            </a:r>
          </a:p>
          <a:p>
            <a:pPr algn="l"/>
            <a:r>
              <a:rPr lang="fr-FR" sz="1200" dirty="0">
                <a:latin typeface="Segoe UI" panose="020B0502040204020203" pitchFamily="34" charset="0"/>
                <a:cs typeface="Segoe UI" panose="020B0502040204020203" pitchFamily="34" charset="0"/>
                <a:hlinkClick r:id="rId4"/>
              </a:rPr>
              <a:t>nvlpubs.nist.gov/</a:t>
            </a:r>
            <a:r>
              <a:rPr lang="fr-FR" sz="1200" dirty="0" err="1">
                <a:latin typeface="Segoe UI" panose="020B0502040204020203" pitchFamily="34" charset="0"/>
                <a:cs typeface="Segoe UI" panose="020B0502040204020203" pitchFamily="34" charset="0"/>
                <a:hlinkClick r:id="rId4"/>
              </a:rPr>
              <a:t>nistpubs</a:t>
            </a:r>
            <a:r>
              <a:rPr lang="fr-FR" sz="1200" dirty="0">
                <a:latin typeface="Segoe UI" panose="020B0502040204020203" pitchFamily="34" charset="0"/>
                <a:cs typeface="Segoe UI" panose="020B0502040204020203" pitchFamily="34" charset="0"/>
                <a:hlinkClick r:id="rId4"/>
              </a:rPr>
              <a:t>/ai/NIST.AI.100-1.pdf</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https://nvlpubs.nist.gov/nistpubs/ai/NIST.AI.100-1.pdf</a:t>
            </a:r>
          </a:p>
          <a:p>
            <a:r>
              <a:rPr lang="fr-FR" sz="1200" dirty="0">
                <a:latin typeface="Segoe UI" panose="020B0502040204020203" pitchFamily="34" charset="0"/>
                <a:cs typeface="Segoe UI" panose="020B0502040204020203" pitchFamily="34" charset="0"/>
                <a:hlinkClick r:id="rId5"/>
              </a:rPr>
              <a:t>NIST.AI.600-1.GenAI-Profile.ipd.pdf</a:t>
            </a:r>
            <a:r>
              <a:rPr lang="fr-FR" sz="1200" dirty="0">
                <a:effectLst/>
                <a:latin typeface="Segoe UI" panose="020B0502040204020203" pitchFamily="34" charset="0"/>
                <a:ea typeface="Calibri" panose="020F0502020204030204" pitchFamily="34" charset="0"/>
                <a:cs typeface="Segoe UI" panose="020B0502040204020203" pitchFamily="34" charset="0"/>
              </a:rPr>
              <a:t> : https://airc.nist.gov/docs/NIST.AI.600-1.GenAI-Profile.ipd.pdf</a:t>
            </a:r>
          </a:p>
        </p:txBody>
      </p:sp>
      <p:sp>
        <p:nvSpPr>
          <p:cNvPr id="4" name="Slide Number Placeholder 3"/>
          <p:cNvSpPr>
            <a:spLocks noGrp="1"/>
          </p:cNvSpPr>
          <p:nvPr>
            <p:ph type="sldNum" sz="quarter" idx="5"/>
          </p:nvPr>
        </p:nvSpPr>
        <p:spPr/>
        <p:txBody>
          <a:bodyPr/>
          <a:lstStyle/>
          <a:p>
            <a:fld id="{D852326E-7E9F-4A65-97AF-F14E183992D8}" type="slidenum">
              <a:rPr lang="en-US" smtClean="0"/>
              <a:t>4</a:t>
            </a:fld>
            <a:endParaRPr lang="en-US"/>
          </a:p>
        </p:txBody>
      </p:sp>
    </p:spTree>
    <p:extLst>
      <p:ext uri="{BB962C8B-B14F-4D97-AF65-F5344CB8AC3E}">
        <p14:creationId xmlns:p14="http://schemas.microsoft.com/office/powerpoint/2010/main" val="195337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There are also techniques today that prove to be very effective in mitigating cross-domain prompt injection attacks (XPIA) - they are collectively known as Spotlighting because they highlight in a certain way the content that should not only be interpreted as data.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FR"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According to research conducted by the mitigation team in collaboration with the red team, these techniques are more effective when combined - do not use data encoding alone, but rather combine data encoding and marking, for example.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FR"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I would like to mention that safe system message models are published in our documentation to share our experience and avoid having to start from scratch.</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3"/>
              </a:rPr>
              <a:t>System message </a:t>
            </a:r>
            <a:r>
              <a:rPr lang="fr-FR" sz="1200" dirty="0" err="1">
                <a:latin typeface="Segoe UI" panose="020B0502040204020203" pitchFamily="34" charset="0"/>
                <a:cs typeface="Segoe UI" panose="020B0502040204020203" pitchFamily="34" charset="0"/>
                <a:hlinkClick r:id="rId3"/>
              </a:rPr>
              <a:t>framework</a:t>
            </a:r>
            <a:r>
              <a:rPr lang="fr-FR" sz="1200" dirty="0">
                <a:latin typeface="Segoe UI" panose="020B0502040204020203" pitchFamily="34" charset="0"/>
                <a:cs typeface="Segoe UI" panose="020B0502040204020203" pitchFamily="34" charset="0"/>
                <a:hlinkClick r:id="rId3"/>
              </a:rPr>
              <a:t> and </a:t>
            </a:r>
            <a:r>
              <a:rPr lang="fr-FR" sz="1200" dirty="0" err="1">
                <a:latin typeface="Segoe UI" panose="020B0502040204020203" pitchFamily="34" charset="0"/>
                <a:cs typeface="Segoe UI" panose="020B0502040204020203" pitchFamily="34" charset="0"/>
                <a:hlinkClick r:id="rId3"/>
              </a:rPr>
              <a:t>template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recommendations</a:t>
            </a:r>
            <a:r>
              <a:rPr lang="fr-FR" sz="1200" dirty="0">
                <a:latin typeface="Segoe UI" panose="020B0502040204020203" pitchFamily="34" charset="0"/>
                <a:cs typeface="Segoe UI" panose="020B0502040204020203" pitchFamily="34" charset="0"/>
                <a:hlinkClick r:id="rId3"/>
              </a:rPr>
              <a:t> for Large </a:t>
            </a:r>
            <a:r>
              <a:rPr lang="fr-FR" sz="1200" dirty="0" err="1">
                <a:latin typeface="Segoe UI" panose="020B0502040204020203" pitchFamily="34" charset="0"/>
                <a:cs typeface="Segoe UI" panose="020B0502040204020203" pitchFamily="34" charset="0"/>
                <a:hlinkClick r:id="rId3"/>
              </a:rPr>
              <a:t>Language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Models</a:t>
            </a:r>
            <a:r>
              <a:rPr lang="fr-FR" sz="1200" dirty="0">
                <a:latin typeface="Segoe UI" panose="020B0502040204020203" pitchFamily="34" charset="0"/>
                <a:cs typeface="Segoe UI" panose="020B0502040204020203" pitchFamily="34" charset="0"/>
                <a:hlinkClick r:id="rId3"/>
              </a:rPr>
              <a:t>(</a:t>
            </a:r>
            <a:r>
              <a:rPr lang="fr-FR" sz="1200" dirty="0" err="1">
                <a:latin typeface="Segoe UI" panose="020B0502040204020203" pitchFamily="34" charset="0"/>
                <a:cs typeface="Segoe UI" panose="020B0502040204020203" pitchFamily="34" charset="0"/>
                <a:hlinkClick r:id="rId3"/>
              </a:rPr>
              <a:t>LLMs</a:t>
            </a:r>
            <a:r>
              <a:rPr lang="fr-FR" sz="1200" dirty="0">
                <a:latin typeface="Segoe UI" panose="020B0502040204020203" pitchFamily="34" charset="0"/>
                <a:cs typeface="Segoe UI" panose="020B0502040204020203" pitchFamily="34" charset="0"/>
                <a:hlinkClick r:id="rId3"/>
              </a:rPr>
              <a:t>) - Azure OpenAI Service | Microsoft </a:t>
            </a:r>
            <a:r>
              <a:rPr lang="fr-FR" sz="1200" dirty="0" err="1">
                <a:latin typeface="Segoe UI" panose="020B0502040204020203" pitchFamily="34" charset="0"/>
                <a:cs typeface="Segoe UI" panose="020B0502040204020203" pitchFamily="34" charset="0"/>
                <a:hlinkClick r:id="rId3"/>
              </a:rPr>
              <a:t>Learn</a:t>
            </a:r>
            <a:r>
              <a:rPr lang="en-US" sz="1200" dirty="0">
                <a:latin typeface="Segoe UI" panose="020B0502040204020203" pitchFamily="34" charset="0"/>
                <a:cs typeface="Segoe UI" panose="020B0502040204020203" pitchFamily="34" charset="0"/>
              </a:rPr>
              <a:t>: https://learn.microsoft.com/en-us/azure/ai-services/openai/concepts/system-message</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4356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egoe UI" panose="020B0502040204020203" pitchFamily="34" charset="0"/>
                <a:ea typeface="Segoe UI" panose="020B0502040204020203" pitchFamily="34" charset="0"/>
              </a:rPr>
              <a:t>Now we’re at the user experience level—the last mile of our application!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E6E6E6"/>
                </a:solidFill>
                <a:effectLst/>
                <a:latin typeface="Segoe UI" panose="020B0502040204020203" pitchFamily="34" charset="0"/>
              </a:rPr>
              <a:t>At Microsoft, we have a lot of different UX learnings about how to be transparent about what the system does and its limitations  how to ensure that the user stay in the loop, and how to make sure that we're mitigating people over-relying on it or misusing it.</a:t>
            </a:r>
          </a:p>
          <a:p>
            <a:pPr marL="0" marR="0">
              <a:lnSpc>
                <a:spcPct val="105000"/>
              </a:lnSpc>
              <a:spcBef>
                <a:spcPts val="0"/>
              </a:spcBef>
              <a:spcAft>
                <a:spcPts val="800"/>
              </a:spcAft>
            </a:pPr>
            <a:endParaRPr lang="en-US" b="0"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effectLst/>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273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Many apps that people are currently thinking about are chat apps, like Microsoft Copilot with Microsoft Bing, although there are actually many different ways to consider the user experience (UX) for generative AI</a:t>
            </a:r>
            <a:r>
              <a:rPr lang="fr-FR" dirty="0">
                <a:latin typeface="Segoe UI" panose="020B0502040204020203" pitchFamily="34" charset="0"/>
                <a:cs typeface="Segoe UI" panose="020B0502040204020203" pitchFamily="34" charset="0"/>
              </a:rPr>
              <a:t>.</a:t>
            </a:r>
          </a:p>
          <a:p>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For example, in GitHub Copilot, it's not an open interface. Instead, the model allows for automatic completion of developers' code, which they can decide to accept or reject. Therefore, the user is the one in control. Even if the system makes mistakes, it's the user who remains in control. We have found that this works very well for users and helps overcome many potential errors.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In the case of Microsoft Copilot, we have made several intentional decisions in the user interface. You can see some of them on the homepage:</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the top of the page, we provide examples to help users understand what the system can do and what it knows how to do.</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Then, in the middle, we inform users that the system is not perfect and that it will make mistakes.</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ask users to check the facts and, of course, to give us their feedback so that we can learn and improve over time</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we have added a section where you can choose your conversation style. If you are performing tasks that are very focused on information retrieval, such as how to restart your car, you can use the "precise" mode, which ensures that the information is presented in the most concise and accurate way possible. If you are trying to generate new and original content, like brainstorming ideas for a project, creative mode is for you. </a:t>
            </a:r>
          </a:p>
          <a:p>
            <a:pPr marL="0" indent="0">
              <a:buFont typeface="Arial" panose="020B0604020202020204" pitchFamily="34" charset="0"/>
              <a:buNone/>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You can see we give users the choice, whilst helping the system understand what they are trying to accomplish.</a:t>
            </a:r>
            <a:br>
              <a:rPr lang="fr-FR"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7905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continue, we indicate that it is a search so that users understand where the information comes from and that the model performs a search.</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have also added references, as one of the most important ways to understand information is to know its source. We have all used search engines, and we know which sources we prefer and trust. Knowing who provides the information is part of how we consider authority and how we plan to use the information.</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give people the opportunity to provide feedback both on the quality of the response and on the proposed experience but also on other topics that deserve attention.</a:t>
            </a:r>
            <a:r>
              <a:rPr lang="fr-FR" dirty="0">
                <a:latin typeface="Segoe UI" panose="020B0502040204020203" pitchFamily="34" charset="0"/>
                <a:cs typeface="Segoe UI" panose="020B0502040204020203" pitchFamily="34" charset="0"/>
              </a:rPr>
              <a:t>.</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have also added these suggestions which, once again, help people understand what systems are capable of, what they can do so that they are not an opaque black box, but something they can understand. This brings us back to explainability for our founding principle of transparency.</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These design decisions can actually influence what end-users take away from your system and application.</a:t>
            </a:r>
            <a:endParaRPr lang="en-US" b="0" i="0" dirty="0">
              <a:solidFill>
                <a:srgbClr val="E6E6E6"/>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5927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FC41B-57F6-6770-2C4F-691F9DA63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14BF9-60CF-0A95-1DC9-AFFCD5E36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9F33B-FEF0-1D11-2757-F98A308ED48B}"/>
              </a:ext>
            </a:extLst>
          </p:cNvPr>
          <p:cNvSpPr>
            <a:spLocks noGrp="1"/>
          </p:cNvSpPr>
          <p:nvPr>
            <p:ph type="body" idx="1"/>
          </p:nvPr>
        </p:nvSpPr>
        <p:spPr/>
        <p:txBody>
          <a:bodyPr/>
          <a:lstStyle/>
          <a:p>
            <a:pPr algn="l">
              <a:buFont typeface="+mj-lt"/>
              <a:buNone/>
            </a:pP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Much has been learned about user-focused design and user experience (UX), about being transparent about what the system does and its limitations.</a:t>
            </a:r>
          </a:p>
          <a:p>
            <a:pPr algn="l">
              <a:buFont typeface="+mj-lt"/>
              <a:buNone/>
            </a:pPr>
            <a:endParaRPr lang="en-US" sz="1200" b="0" i="0" noProof="0" dirty="0">
              <a:solidFill>
                <a:srgbClr val="E6E6E6"/>
              </a:solidFill>
              <a:effectLst/>
              <a:latin typeface="Segoe UI" panose="020B0502040204020203" pitchFamily="34" charset="0"/>
              <a:cs typeface="Segoe UI" panose="020B0502040204020203" pitchFamily="34" charset="0"/>
            </a:endParaRPr>
          </a:p>
          <a:p>
            <a:pPr algn="l">
              <a:buFont typeface="+mj-lt"/>
              <a:buNone/>
            </a:pPr>
            <a:r>
              <a:rPr lang="en-US" sz="1200" b="0" i="1" noProof="0" dirty="0">
                <a:solidFill>
                  <a:srgbClr val="FFFFFF"/>
                </a:solidFill>
                <a:effectLst/>
                <a:highlight>
                  <a:srgbClr val="292929"/>
                </a:highlight>
                <a:latin typeface="Segoe UI" panose="020B0502040204020203" pitchFamily="34" charset="0"/>
                <a:cs typeface="Segoe UI" panose="020B0502040204020203" pitchFamily="34" charset="0"/>
              </a:rPr>
              <a:t>How to ensure that the user remains in the loop? and how to ensure that humans do not trust it too much or misuse it?</a:t>
            </a:r>
          </a:p>
          <a:p>
            <a:pPr algn="l">
              <a:buFont typeface="+mj-lt"/>
              <a:buNone/>
            </a:pPr>
            <a:endParaRPr lang="en-US" sz="1200" b="0" i="1" noProof="0" dirty="0">
              <a:solidFill>
                <a:srgbClr val="E6E6E6"/>
              </a:solidFill>
              <a:effectLst/>
              <a:latin typeface="Segoe UI" panose="020B0502040204020203" pitchFamily="34" charset="0"/>
              <a:cs typeface="Segoe UI" panose="020B0502040204020203" pitchFamily="34" charset="0"/>
            </a:endParaRPr>
          </a:p>
          <a:p>
            <a:pPr algn="l"/>
            <a:r>
              <a:rPr lang="en-US" sz="1200" b="0" i="0" noProof="0" dirty="0">
                <a:solidFill>
                  <a:srgbClr val="333333"/>
                </a:solidFill>
                <a:effectLst/>
                <a:latin typeface="Segoe UI" panose="020B0502040204020203" pitchFamily="34" charset="0"/>
                <a:cs typeface="Segoe UI" panose="020B0502040204020203" pitchFamily="34" charset="0"/>
              </a:rPr>
              <a:t>It is about: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Disclosing the role of AI in the interaction: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Make people aware that they are interacting with an AI system (as opposed to another human). AI models can produce content that might imply they resemble humans, misleading people into believing that a system has certain capabilities when it does not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Highlighting potential inaccuracies in the results generated by AI</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Clearly indicate the extent to which the system can do what it can do, both when users start using the system for the first time and at appropriate times during continued use.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Reinforcing user responsibility</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Remind users that they are responsible for the final content when reviewing content generated by AI. For example, if code suggestions are offered as results, remind the developer to review and test them before accepting.</a:t>
            </a:r>
            <a:endParaRPr lang="en-US" sz="1200" noProof="0" dirty="0">
              <a:latin typeface="Segoe UI" panose="020B0502040204020203" pitchFamily="34" charset="0"/>
              <a:cs typeface="Segoe UI" panose="020B0502040204020203" pitchFamily="34" charset="0"/>
            </a:endParaRPr>
          </a:p>
          <a:p>
            <a:pPr algn="l">
              <a:buFont typeface="+mj-lt"/>
              <a:buNone/>
            </a:pPr>
            <a:endParaRPr lang="en-US" sz="1200" b="0" i="0" noProof="0" dirty="0">
              <a:solidFill>
                <a:srgbClr val="E6E6E6"/>
              </a:solidFill>
              <a:effectLst/>
              <a:latin typeface="Segoe UI" panose="020B0502040204020203" pitchFamily="34" charset="0"/>
              <a:cs typeface="Segoe UI" panose="020B0502040204020203" pitchFamily="34" charset="0"/>
            </a:endParaRPr>
          </a:p>
          <a:p>
            <a:pPr algn="l"/>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effectLst/>
                <a:latin typeface="Segoe UI" panose="020B0502040204020203" pitchFamily="34" charset="0"/>
                <a:ea typeface="Segoe UI" panose="020B0502040204020203" pitchFamily="34" charset="0"/>
                <a:cs typeface="Segoe UI" panose="020B0502040204020203" pitchFamily="34" charset="0"/>
              </a:rPr>
              <a:t>https://aka.ms/HAXtoolkit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noProof="0" dirty="0">
              <a:solidFill>
                <a:srgbClr val="6488C4"/>
              </a:solidFill>
              <a:effectLst/>
              <a:highlight>
                <a:srgbClr val="F5F5F5"/>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rgbClr val="6488C4"/>
                </a:solidFill>
                <a:effectLst/>
                <a:highlight>
                  <a:srgbClr val="F5F5F5"/>
                </a:highlight>
                <a:latin typeface="Segoe UI" panose="020B0502040204020203" pitchFamily="34" charset="0"/>
                <a:cs typeface="Segoe UI" panose="020B0502040204020203" pitchFamily="34" charset="0"/>
              </a:rPr>
              <a:t>Notes:</a:t>
            </a:r>
            <a:endPar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Review and edit results generated by AI: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Design the user experience (UX) to encourage system users to review and edit AI-generated results before accepting them (see HAX G9: Support efficient correction)</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Highlight potential inaccuracies in the results generated by AI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(see HAX G2: Make clear how well the system can do what it can do): both when users start using the system and at appropriate times during continued use. During the first experience (FRE), inform users that AI-generated results may contain inaccuracies and that they should verify the information. Throughout the experience, remind users to check AI-generated results for potential inaccuracies, both generally and in relation to specific types of content that the system may generate incorrectly. For example, if the measurement process has determined that the system is less accurate with numbers, numbers should be highlighted in the AI-generated results to alert the user and encourage them to verify the numbers or to seek external sources for verification.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Reinforce user responsibility: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Remind users that they are responsible for the final content when they review AI-generated content. For example, if code suggestions are offered as results, remind the developer that they must review and test them before accepting them.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Disclose the role of AI in the interaction</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Make people aware that they are interacting with an AI system, not another human. If applicable, inform content consumers that the content was partially or entirely generated by an AI model; such notes may be required by law or applicable best practices, and can reduce inappropriate trust in AI-generated results and help consumers use their own judgment on how to interpret and act on such content. AI models can generate content that imply they resemble humans, misleading people into believing that a system has certain capabilities when it does not</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Prevent the system from anthropomorphizing</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AI models can produce content containing opinions, emotional statements, or other formulations that might suggest they resemble humans, which could be confused with a human identity or could mislead people into believing that a system has certain capabilities when it does not. Implement mechanisms that reduce the risk of such outcomes or add warnings to help prevent wrong interpretations of results. </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Quote references and sources of information.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If the system generates content based on references sent to the model, clearly citing the sources of information helps people understand where the AI-generated content comes from.</a:t>
            </a:r>
            <a:r>
              <a:rPr lang="en-US" sz="1200" noProof="0" dirty="0">
                <a:latin typeface="Segoe UI" panose="020B0502040204020203" pitchFamily="34" charset="0"/>
                <a:cs typeface="Segoe UI" panose="020B0502040204020203" pitchFamily="34" charset="0"/>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Limiting the length of inputs and outputs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can reduce the likelihood of producing undesirable content, misusing the system beyond intended uses, or making other harmful or unintentional uses.</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Structure the inputs and/or outputs of the system: u</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se prompt engineering techniques in your application to structure the system's inputs to avoid open-ended responses. Outputs can also be limited to certain formats or patterns. For example, if the system generates dialogues for a fictional character in response to queries, limit the inputs so that users can only request a predetermined set of concepts.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Prepare predetermined responses: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for some queries, a model may generate offensive, inappropriate, or otherwise harmful responses. When harmful or offensive queries or responses are detected, the system can be designed to provide a predetermined response to the user. Predetermined responses must be carefully crafted. For example, the application can provide pre-written responses to questions such as "who are you?" to prevent the system from responding with anthropomorphized answers. Predetermined responses to questions such as "What are your terms of use?" can also be used to direct users to the appropriate policy.</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noProof="0" dirty="0">
                <a:latin typeface="Segoe UI" panose="020B0502040204020203" pitchFamily="34" charset="0"/>
                <a:cs typeface="Segoe UI" panose="020B0502040204020203" pitchFamily="34" charset="0"/>
              </a:rPr>
              <a:t>Limit the automated publication on social media</a:t>
            </a:r>
            <a:r>
              <a:rPr lang="en-US" sz="1200" noProof="0" dirty="0">
                <a:latin typeface="Segoe UI" panose="020B0502040204020203" pitchFamily="34" charset="0"/>
                <a:cs typeface="Segoe UI" panose="020B0502040204020203" pitchFamily="34" charset="0"/>
              </a:rPr>
              <a:t>: limiting the ways  users can automate a product or service. For example, you can choose to ban automated publications of AI-generated content on external websites (including social media), or to block the automated execution of AI-generated code.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noProof="0" dirty="0">
                <a:latin typeface="Segoe UI" panose="020B0502040204020203" pitchFamily="34" charset="0"/>
                <a:cs typeface="Segoe UI" panose="020B0502040204020203" pitchFamily="34" charset="0"/>
              </a:rPr>
              <a:t>Robot detection: </a:t>
            </a:r>
            <a:r>
              <a:rPr lang="en-US" sz="1200" b="0" noProof="0" dirty="0">
                <a:latin typeface="Segoe UI" panose="020B0502040204020203" pitchFamily="34" charset="0"/>
                <a:cs typeface="Segoe UI" panose="020B0502040204020203" pitchFamily="34" charset="0"/>
              </a:rPr>
              <a:t>c</a:t>
            </a:r>
            <a:r>
              <a:rPr lang="en-US" sz="1200" noProof="0" dirty="0">
                <a:latin typeface="Segoe UI" panose="020B0502040204020203" pitchFamily="34" charset="0"/>
                <a:cs typeface="Segoe UI" panose="020B0502040204020203" pitchFamily="34" charset="0"/>
              </a:rPr>
              <a:t>onceive and put in place mechanisms forbidding users to create an API on top of the application.</a:t>
            </a:r>
            <a:endParaRPr lang="en-US" sz="1200" b="1" noProof="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F86B5CFD-42E9-499C-74C0-074AE7E4DA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712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2">
                    <a:lumMod val="60000"/>
                    <a:lumOff val="40000"/>
                  </a:schemeClr>
                </a:solidFill>
                <a:latin typeface="Segoe UI" panose="020B0502040204020203" pitchFamily="34" charset="0"/>
                <a:cs typeface="Segoe UI" panose="020B0502040204020203" pitchFamily="34" charset="0"/>
                <a:hlinkClick r:id="rId3"/>
              </a:rPr>
              <a:t>https://aka.ms/overreliance_review</a:t>
            </a:r>
            <a:endParaRPr lang="en-US" sz="1200" b="0" dirty="0">
              <a:solidFill>
                <a:schemeClr val="tx2">
                  <a:lumMod val="60000"/>
                  <a:lumOff val="40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2">
                    <a:lumMod val="60000"/>
                    <a:lumOff val="40000"/>
                  </a:schemeClr>
                </a:solidFill>
                <a:latin typeface="Segoe UI" panose="020B0502040204020203" pitchFamily="34" charset="0"/>
                <a:cs typeface="Segoe UI" panose="020B0502040204020203" pitchFamily="34" charset="0"/>
                <a:hlinkClick r:id="rId4"/>
              </a:rPr>
              <a:t>https://aka.ms/genAI_reliance</a:t>
            </a:r>
            <a:endParaRPr lang="en-US" sz="1200" b="0" dirty="0">
              <a:solidFill>
                <a:schemeClr val="tx2">
                  <a:lumMod val="60000"/>
                  <a:lumOff val="40000"/>
                </a:schemeClr>
              </a:solidFill>
              <a:latin typeface="Segoe UI" panose="020B0502040204020203" pitchFamily="34" charset="0"/>
              <a:cs typeface="Segoe UI" panose="020B0502040204020203" pitchFamily="34" charset="0"/>
            </a:endParaRPr>
          </a:p>
          <a:p>
            <a:endParaRPr lang="en-US" sz="850" b="1" dirty="0">
              <a:latin typeface="Segoe UI"/>
              <a:cs typeface="Segoe UI"/>
            </a:endParaRPr>
          </a:p>
        </p:txBody>
      </p:sp>
      <p:sp>
        <p:nvSpPr>
          <p:cNvPr id="4" name="Header Placeholder 3"/>
          <p:cNvSpPr>
            <a:spLocks noGrp="1"/>
          </p:cNvSpPr>
          <p:nvPr>
            <p:ph type="hdr" sz="quarter"/>
          </p:nvPr>
        </p:nvSpPr>
        <p:spPr>
          <a:xfrm>
            <a:off x="0" y="0"/>
            <a:ext cx="3043343" cy="467072"/>
          </a:xfrm>
          <a:prstGeom prst="rect">
            <a:avLst/>
          </a:prstGeom>
        </p:spPr>
        <p:txBody>
          <a:bodyPr/>
          <a:lstStyle/>
          <a:p>
            <a:pPr defTabSz="925431">
              <a:defRPr/>
            </a:pPr>
            <a:endParaRPr lang="en-US">
              <a:solidFill>
                <a:prstClr val="black"/>
              </a:solidFill>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defTabSz="92516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defTabSz="925431">
              <a:defRPr/>
            </a:pPr>
            <a:fld id="{386CE63F-9E7F-4C04-9D0D-FCA25A8E9E86}" type="datetime8">
              <a:rPr lang="en-US">
                <a:solidFill>
                  <a:prstClr val="black"/>
                </a:solidFill>
              </a:rPr>
              <a:pPr defTabSz="925431">
                <a:defRPr/>
              </a:pPr>
              <a:t>9/10/2024 5:37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25431">
              <a:defRPr/>
            </a:pPr>
            <a:fld id="{B4008EB6-D09E-4580-8CD6-DDB14511944F}" type="slidenum">
              <a:rPr lang="en-US">
                <a:solidFill>
                  <a:prstClr val="black"/>
                </a:solidFill>
              </a:rPr>
              <a:pPr defTabSz="925431">
                <a:defRPr/>
              </a:pPr>
              <a:t>45</a:t>
            </a:fld>
            <a:endParaRPr lang="en-US">
              <a:solidFill>
                <a:prstClr val="black"/>
              </a:solidFill>
            </a:endParaRPr>
          </a:p>
        </p:txBody>
      </p:sp>
    </p:spTree>
    <p:extLst>
      <p:ext uri="{BB962C8B-B14F-4D97-AF65-F5344CB8AC3E}">
        <p14:creationId xmlns:p14="http://schemas.microsoft.com/office/powerpoint/2010/main" val="2353921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hlinkClick r:id="rId3"/>
              </a:rPr>
              <a:t>https://aka.ms/</a:t>
            </a:r>
            <a:r>
              <a:rPr lang="en-US" sz="900" dirty="0">
                <a:latin typeface="+mj-lt"/>
                <a:hlinkClick r:id="rId3"/>
              </a:rPr>
              <a:t>haxtoolkit</a:t>
            </a:r>
            <a:r>
              <a:rPr lang="en-US" sz="900" dirty="0">
                <a:latin typeface="+mj-lt"/>
              </a:rPr>
              <a:t> </a:t>
            </a:r>
          </a:p>
          <a:p>
            <a:endParaRPr lang="en-US" sz="850" dirty="0">
              <a:cs typeface="Segoe UI" panose="020B0502040204020203" pitchFamily="34" charset="0"/>
            </a:endParaRPr>
          </a:p>
        </p:txBody>
      </p:sp>
      <p:sp>
        <p:nvSpPr>
          <p:cNvPr id="4" name="Header Placeholder 3"/>
          <p:cNvSpPr>
            <a:spLocks noGrp="1"/>
          </p:cNvSpPr>
          <p:nvPr>
            <p:ph type="hdr" sz="quarter"/>
          </p:nvPr>
        </p:nvSpPr>
        <p:spPr>
          <a:xfrm>
            <a:off x="0" y="0"/>
            <a:ext cx="3043343" cy="467072"/>
          </a:xfrm>
          <a:prstGeom prst="rect">
            <a:avLst/>
          </a:prstGeom>
        </p:spPr>
        <p:txBody>
          <a:bodyPr/>
          <a:lstStyle/>
          <a:p>
            <a:endParaRPr lang="en-US"/>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fld id="{386CE63F-9E7F-4C04-9D0D-FCA25A8E9E86}" type="datetime8">
              <a:rPr lang="en-US" smtClean="0"/>
              <a:t>9/10/2024 5:37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8956839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Segoe UI" panose="020B0502040204020203" pitchFamily="34" charset="0"/>
                <a:cs typeface="Segoe UI" panose="020B0502040204020203" pitchFamily="34" charset="0"/>
              </a:rPr>
              <a:t>At the end of this process, how can you make sure these mitigation methods are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noProof="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noProof="0" dirty="0">
                <a:latin typeface="Segoe UI" panose="020B0502040204020203" pitchFamily="34" charset="0"/>
                <a:cs typeface="Segoe UI" panose="020B0502040204020203" pitchFamily="34" charset="0"/>
              </a:rPr>
              <a:t>Are the answers grounded on available data? </a:t>
            </a:r>
            <a:br>
              <a:rPr lang="en-US" i="1" noProof="0" dirty="0">
                <a:latin typeface="Segoe UI" panose="020B0502040204020203" pitchFamily="34" charset="0"/>
                <a:cs typeface="Segoe UI" panose="020B0502040204020203" pitchFamily="34" charset="0"/>
              </a:rPr>
            </a:br>
            <a:r>
              <a:rPr lang="en-US" i="1" noProof="0" dirty="0">
                <a:latin typeface="Segoe UI" panose="020B0502040204020203" pitchFamily="34" charset="0"/>
                <a:cs typeface="Segoe UI" panose="020B0502040204020203" pitchFamily="34" charset="0"/>
              </a:rPr>
              <a:t>Are they hallucinations? </a:t>
            </a:r>
            <a:br>
              <a:rPr lang="en-US" i="1" noProof="0" dirty="0">
                <a:latin typeface="Segoe UI" panose="020B0502040204020203" pitchFamily="34" charset="0"/>
                <a:cs typeface="Segoe UI" panose="020B0502040204020203" pitchFamily="34" charset="0"/>
              </a:rPr>
            </a:br>
            <a:r>
              <a:rPr lang="en-US" i="1" noProof="0" dirty="0">
                <a:latin typeface="Segoe UI" panose="020B0502040204020203" pitchFamily="34" charset="0"/>
                <a:cs typeface="Segoe UI" panose="020B0502040204020203" pitchFamily="34" charset="0"/>
              </a:rPr>
              <a:t>Are they relevant? </a:t>
            </a:r>
            <a:br>
              <a:rPr lang="en-US" i="1" noProof="0" dirty="0">
                <a:latin typeface="Segoe UI" panose="020B0502040204020203" pitchFamily="34" charset="0"/>
                <a:cs typeface="Segoe UI" panose="020B0502040204020203" pitchFamily="34" charset="0"/>
              </a:rPr>
            </a:br>
            <a:r>
              <a:rPr lang="en-US" i="1" noProof="0" dirty="0">
                <a:latin typeface="Segoe UI" panose="020B0502040204020203" pitchFamily="34" charset="0"/>
                <a:cs typeface="Segoe UI" panose="020B0502040204020203" pitchFamily="34" charset="0"/>
              </a:rPr>
              <a:t>Are they coherent? </a:t>
            </a:r>
            <a:endParaRPr lang="en-US" b="0" i="0" noProof="0" dirty="0">
              <a:solidFill>
                <a:srgbClr val="333333"/>
              </a:solidFill>
              <a:effectLst/>
              <a:latin typeface="Segoe UI" panose="020B0502040204020203" pitchFamily="34" charset="0"/>
              <a:cs typeface="Segoe UI" panose="020B0502040204020203" pitchFamily="34" charset="0"/>
            </a:endParaRPr>
          </a:p>
          <a:p>
            <a:pPr marL="0" indent="0" algn="l">
              <a:buFont typeface="Arial" panose="020B0604020202020204" pitchFamily="34" charset="0"/>
              <a:buNone/>
            </a:pPr>
            <a:r>
              <a:rPr lang="en-US" sz="1200" b="0" i="0">
                <a:solidFill>
                  <a:srgbClr val="E6E6E6"/>
                </a:solidFill>
                <a:effectLst/>
                <a:latin typeface="Segoe UI" panose="020B0502040204020203" pitchFamily="34" charset="0"/>
              </a:rPr>
              <a:t>The </a:t>
            </a:r>
            <a:r>
              <a:rPr lang="en-US" sz="1200" b="0" i="0" dirty="0">
                <a:solidFill>
                  <a:srgbClr val="E6E6E6"/>
                </a:solidFill>
                <a:effectLst/>
                <a:latin typeface="Segoe UI" panose="020B0502040204020203" pitchFamily="34" charset="0"/>
              </a:rPr>
              <a:t>goal of the measurement stage is to measure the frequency and severity of language models' harms by establishing clear metrics, creating measurement test sets, and completing iterative, systematic testing.</a:t>
            </a:r>
          </a:p>
          <a:p>
            <a:pPr marL="0" indent="0" algn="l">
              <a:buFont typeface="Arial" panose="020B0604020202020204" pitchFamily="34" charset="0"/>
              <a:buNone/>
            </a:pPr>
            <a:endParaRPr lang="en-US" sz="1200"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sz="1200" b="0" i="0" dirty="0">
                <a:solidFill>
                  <a:srgbClr val="E6E6E6"/>
                </a:solidFill>
                <a:effectLst/>
                <a:latin typeface="Segoe UI" panose="020B0502040204020203" pitchFamily="34" charset="0"/>
              </a:rPr>
              <a:t>This can help developers implement more targeted mitigations when doing prompt engineering and configuring content filters. </a:t>
            </a:r>
            <a:r>
              <a:rPr lang="en-US" b="1" dirty="0"/>
              <a:t>Without some kind of consistent measurement tools, developers wouldn’t be able to check if their mitigations are actually working </a:t>
            </a:r>
            <a:r>
              <a:rPr lang="en-US" dirty="0"/>
              <a:t>as intended or whether the application is really ready for production.</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47</a:t>
            </a:fld>
            <a:endParaRPr lang="en-US"/>
          </a:p>
        </p:txBody>
      </p:sp>
    </p:spTree>
    <p:extLst>
      <p:ext uri="{BB962C8B-B14F-4D97-AF65-F5344CB8AC3E}">
        <p14:creationId xmlns:p14="http://schemas.microsoft.com/office/powerpoint/2010/main" val="3235333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B3F1C-C941-7C75-62C2-FC2B3BD6BCD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5B7E628-87A6-13D8-897F-E42DC2A5F9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A54CB67-0D1B-7ACC-0F18-950808E23F57}"/>
              </a:ext>
            </a:extLst>
          </p:cNvPr>
          <p:cNvSpPr>
            <a:spLocks noGrp="1"/>
          </p:cNvSpPr>
          <p:nvPr>
            <p:ph type="body" idx="1"/>
          </p:nvPr>
        </p:nvSpPr>
        <p:spPr/>
        <p:txBody>
          <a:bodyPr/>
          <a:lstStyle/>
          <a:p>
            <a:r>
              <a:rPr lang="en-US" dirty="0"/>
              <a:t>How are you measuring the frequency and severity of various risks in your AI systems today?</a:t>
            </a:r>
          </a:p>
          <a:p>
            <a:endParaRPr lang="en-US" dirty="0"/>
          </a:p>
        </p:txBody>
      </p:sp>
      <p:sp>
        <p:nvSpPr>
          <p:cNvPr id="4" name="Espace réservé du numéro de diapositive 3">
            <a:extLst>
              <a:ext uri="{FF2B5EF4-FFF2-40B4-BE49-F238E27FC236}">
                <a16:creationId xmlns:a16="http://schemas.microsoft.com/office/drawing/2014/main" id="{32268328-6276-4975-0636-09FEDE903D5F}"/>
              </a:ext>
            </a:extLst>
          </p:cNvPr>
          <p:cNvSpPr>
            <a:spLocks noGrp="1"/>
          </p:cNvSpPr>
          <p:nvPr>
            <p:ph type="sldNum" sz="quarter" idx="5"/>
          </p:nvPr>
        </p:nvSpPr>
        <p:spPr/>
        <p:txBody>
          <a:bodyPr/>
          <a:lstStyle/>
          <a:p>
            <a:fld id="{2B084B97-E326-4FE0-A414-4A4C8B7798F2}" type="slidenum">
              <a:rPr lang="en-US" smtClean="0"/>
              <a:t>48</a:t>
            </a:fld>
            <a:endParaRPr lang="en-US"/>
          </a:p>
        </p:txBody>
      </p:sp>
    </p:spTree>
    <p:extLst>
      <p:ext uri="{BB962C8B-B14F-4D97-AF65-F5344CB8AC3E}">
        <p14:creationId xmlns:p14="http://schemas.microsoft.com/office/powerpoint/2010/main" val="40504864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CA13E-C9FD-E8AD-9400-21663BB80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F0E69-BCDE-32AD-821C-6B28104A2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1377BA-120C-8F0C-F5A7-4F78CE592D11}"/>
              </a:ext>
            </a:extLst>
          </p:cNvPr>
          <p:cNvSpPr>
            <a:spLocks noGrp="1"/>
          </p:cNvSpPr>
          <p:nvPr>
            <p:ph type="body" idx="1"/>
          </p:nvPr>
        </p:nvSpPr>
        <p:spPr/>
        <p:txBody>
          <a:bodyPr/>
          <a:lstStyle/>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We </a:t>
            </a:r>
            <a:r>
              <a:rPr lang="en-US" dirty="0">
                <a:latin typeface="Segoe UI" panose="020B0502040204020203" pitchFamily="34" charset="0"/>
                <a:cs typeface="Segoe UI" panose="020B0502040204020203" pitchFamily="34" charset="0"/>
              </a:rPr>
              <a:t>offer multiple predefined evaluations that can help you test these different dimensions in your application. We’ve implemented procedures to measure AI risks and related impacts to inform how we manage these considerations when developing and using generative applications. </a:t>
            </a:r>
          </a:p>
          <a:p>
            <a:pPr marL="171450" indent="-171450" algn="l">
              <a:buFont typeface="Arial" panose="020B0604020202020204" pitchFamily="34" charset="0"/>
              <a:buChar char="•"/>
            </a:pPr>
            <a:r>
              <a:rPr lang="en-US" dirty="0">
                <a:latin typeface="Segoe UI" panose="020B0502040204020203" pitchFamily="34" charset="0"/>
                <a:cs typeface="Segoe UI" panose="020B0502040204020203" pitchFamily="34" charset="0"/>
              </a:rPr>
              <a:t>Metrics for identified risks: We have established metrics to measure identified risks for generative apps. </a:t>
            </a:r>
          </a:p>
          <a:p>
            <a:pPr marL="171450" indent="-171450" algn="l">
              <a:buFont typeface="Arial" panose="020B0604020202020204" pitchFamily="34" charset="0"/>
              <a:buChar char="•"/>
            </a:pPr>
            <a:r>
              <a:rPr lang="en-US" dirty="0">
                <a:latin typeface="Segoe UI" panose="020B0502040204020203" pitchFamily="34" charset="0"/>
                <a:cs typeface="Segoe UI" panose="020B0502040204020203" pitchFamily="34" charset="0"/>
              </a:rPr>
              <a:t>Mitigations performance testing: We measure how effective mitigations are in addressing identified risks.</a:t>
            </a:r>
          </a:p>
        </p:txBody>
      </p:sp>
      <p:sp>
        <p:nvSpPr>
          <p:cNvPr id="4" name="Slide Number Placeholder 3">
            <a:extLst>
              <a:ext uri="{FF2B5EF4-FFF2-40B4-BE49-F238E27FC236}">
                <a16:creationId xmlns:a16="http://schemas.microsoft.com/office/drawing/2014/main" id="{4CD4E5B6-38DC-4267-F9FA-CFAF74B8AB71}"/>
              </a:ext>
            </a:extLst>
          </p:cNvPr>
          <p:cNvSpPr>
            <a:spLocks noGrp="1"/>
          </p:cNvSpPr>
          <p:nvPr>
            <p:ph type="sldNum" sz="quarter" idx="5"/>
          </p:nvPr>
        </p:nvSpPr>
        <p:spPr/>
        <p:txBody>
          <a:bodyPr/>
          <a:lstStyle/>
          <a:p>
            <a:fld id="{2B084B97-E326-4FE0-A414-4A4C8B7798F2}" type="slidenum">
              <a:rPr lang="en-US" smtClean="0"/>
              <a:t>49</a:t>
            </a:fld>
            <a:endParaRPr lang="en-US"/>
          </a:p>
        </p:txBody>
      </p:sp>
    </p:spTree>
    <p:extLst>
      <p:ext uri="{BB962C8B-B14F-4D97-AF65-F5344CB8AC3E}">
        <p14:creationId xmlns:p14="http://schemas.microsoft.com/office/powerpoint/2010/main" val="4240418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With Azure AI, responsible AI is not a theory; </a:t>
            </a:r>
            <a:r>
              <a:rPr lang="en-US" b="1" dirty="0"/>
              <a:t>it is a practice</a:t>
            </a:r>
            <a:r>
              <a:rPr lang="en-US" b="0" dirty="0"/>
              <a:t>,</a:t>
            </a:r>
            <a:r>
              <a:rPr lang="en-US" b="1" dirty="0"/>
              <a:t> </a:t>
            </a:r>
            <a:r>
              <a:rPr lang="en-US" b="0" dirty="0"/>
              <a:t>and we’re learning every day how to make responsible AI more real and achievable through purpose-built tooling.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Within Azure AI today, we have 20 Responsible AI tools with more than 90 features to help customers bring generative AI </a:t>
            </a:r>
            <a:r>
              <a:rPr lang="en-US" b="1" dirty="0"/>
              <a:t>to market with confidence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Today we’ll focus on the tools supporting generative AI applications, though we also have tools for traditional ML.</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a:t>
            </a:fld>
            <a:endParaRPr lang="en-US"/>
          </a:p>
        </p:txBody>
      </p:sp>
    </p:spTree>
    <p:extLst>
      <p:ext uri="{BB962C8B-B14F-4D97-AF65-F5344CB8AC3E}">
        <p14:creationId xmlns:p14="http://schemas.microsoft.com/office/powerpoint/2010/main" val="4079036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stage consists of developing an approach for the systematic measurement of each harm or risk and starting the evaluation. To do this, it involves creating sets of inputs or test sets that represent the different harms or risks I mentioned earlier.</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These sets or templates are then passed to the system to obtain output results, which are then evaluated to obtain a measure. This is how a result can be obtained, for example, indicating that the system fails in 12% of cases.</a:t>
            </a:r>
            <a:endParaRPr lang="fr-FR" dirty="0">
              <a:latin typeface="Segoe UI" panose="020B0502040204020203" pitchFamily="34" charset="0"/>
              <a:cs typeface="Segoe UI" panose="020B0502040204020203" pitchFamily="34" charset="0"/>
            </a:endParaRP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Engineering has developed specific tools for this purpose, and one of the things that teams have found - again, showing the power of generative AI - is that if this level of testing was something really difficult to achieve in the past, it is now possible to perform measurements with GPT-4 to help evaluate the results or score of a conversation – and engineering has integrated these evaluations directly in Azure AI.</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In terms of technical resources, we have created the open-source library PyRIT (</a:t>
            </a:r>
            <a:r>
              <a:rPr lang="en-US" b="0" i="0" noProof="0" dirty="0">
                <a:solidFill>
                  <a:srgbClr val="E6EDF3"/>
                </a:solidFill>
                <a:effectLst/>
                <a:highlight>
                  <a:srgbClr val="0D1117"/>
                </a:highlight>
                <a:latin typeface="Segoe UI" panose="020B0502040204020203" pitchFamily="34" charset="0"/>
                <a:cs typeface="Segoe UI" panose="020B0502040204020203" pitchFamily="34" charset="0"/>
              </a:rPr>
              <a:t>Python Risk Identification Tool for generative AI</a:t>
            </a:r>
            <a:r>
              <a:rPr lang="en-US" noProof="0" dirty="0">
                <a:latin typeface="Segoe UI" panose="020B0502040204020203" pitchFamily="34" charset="0"/>
                <a:cs typeface="Segoe UI" panose="020B0502040204020203" pitchFamily="34" charset="0"/>
              </a:rPr>
              <a:t>) I previously mentioned to allow them  to efficiently evaluate the quality and resistance of LLM endpoints in different categories of risks to consider.</a:t>
            </a:r>
          </a:p>
          <a:p>
            <a:endParaRPr lang="en-US" noProof="0"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Lastly, when it comes to controls and guardrails put in plus, it is important to develop a continuous measuring process of their efficiency, to then document these results and to examine said results in order to continuously improve the system. </a:t>
            </a:r>
          </a:p>
          <a:p>
            <a:endParaRPr lang="fr-FR"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50</a:t>
            </a:fld>
            <a:endParaRPr lang="fr-FR"/>
          </a:p>
        </p:txBody>
      </p:sp>
    </p:spTree>
    <p:extLst>
      <p:ext uri="{BB962C8B-B14F-4D97-AF65-F5344CB8AC3E}">
        <p14:creationId xmlns:p14="http://schemas.microsoft.com/office/powerpoint/2010/main" val="31177596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Unfortunately, evaluating generative AI systems can be a real challenge.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traditional ML, data scientists are typically chasing one metric: accuracy. And you can calculate accuracy by dividing the number of correct predictions by the total number of predictions.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generative AI, we may also be interested in accuracy—which we can evaluate if we have ground truth. But we may also be interested in very different metrics, for more open-ended outputs. For example, we may want to assess whether our model or application outputs are fair, grounded in our source data, or grammatically correct. That’s a little more complex than accuracy.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also need good test data. You might already have good test data, like typical questions from your customers and your model’s response to those questions, from your customer service team or another business unit—but you might not have high quality test data for edge cases, like prompts with the latest jailbreaking techniques.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challenge is explainability. In order to make data-driven development decisions and really debug our system, we need to be able to understand why our model or application scored our model outputs a certain way.</a:t>
            </a:r>
          </a:p>
          <a:p>
            <a:endParaRPr lang="en-US" dirty="0"/>
          </a:p>
          <a:p>
            <a:r>
              <a:rPr lang="en-US" dirty="0"/>
              <a:t>At Microsoft, we needed to figure all of this out so we could systematically evaluate our own copilots before deploying to production.</a:t>
            </a:r>
          </a:p>
          <a:p>
            <a:endParaRPr lang="en-US" dirty="0"/>
          </a:p>
          <a:p>
            <a:r>
              <a:rPr lang="en-US" dirty="0"/>
              <a:t>Now, Azure AI provides a robust toolkit for evaluating generative AI in a repeatable, transparent way.</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51</a:t>
            </a:fld>
            <a:endParaRPr lang="en-US"/>
          </a:p>
        </p:txBody>
      </p:sp>
    </p:spTree>
    <p:extLst>
      <p:ext uri="{BB962C8B-B14F-4D97-AF65-F5344CB8AC3E}">
        <p14:creationId xmlns:p14="http://schemas.microsoft.com/office/powerpoint/2010/main" val="29769511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D908-B8B3-C268-CFE5-2E633560D3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3550E6-635F-BFEC-CDC8-ED50D570F1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125BAD5-94C2-A33D-2110-022C5F16AC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egoe UI" panose="020B0502040204020203" pitchFamily="34" charset="0"/>
                <a:ea typeface="Aptos" panose="020B0004020202020204" pitchFamily="34" charset="0"/>
                <a:cs typeface="Segoe UI" panose="020B0502040204020203" pitchFamily="34" charset="0"/>
              </a:rPr>
              <a:t>We recommend that you always start with manual evaluation, with human graders manually scoring generated outputs. When mitigating specific risks, it’s really helpful to keep manually checking progress against a small dataset until evidence of the risk is no longer observed before moving on to automated evaluation.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egoe UI" panose="020B0502040204020203" pitchFamily="34" charset="0"/>
                <a:ea typeface="Aptos" panose="020B0004020202020204" pitchFamily="34" charset="0"/>
                <a:cs typeface="Segoe UI" panose="020B0502040204020203" pitchFamily="34" charset="0"/>
              </a:rPr>
              <a:t>Azure AI Studio provides an easy no-code interface for developers or domain experts to grade model outputs.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noProof="0" dirty="0">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latin typeface="Segoe UI" panose="020B0502040204020203" pitchFamily="34" charset="0"/>
                <a:cs typeface="Segoe UI" panose="020B0502040204020203" pitchFamily="34" charset="0"/>
              </a:rPr>
              <a:t>Therefore, multiple robust evaluations, which are evaluated on metrics based on GPT-4, indeed allow to evaluate performances in an application by looking at the responses, and hence choose the better prompt variant. </a:t>
            </a:r>
          </a:p>
          <a:p>
            <a:pPr algn="l"/>
            <a:endParaRPr lang="en-US" noProof="0" dirty="0">
              <a:latin typeface="Segoe UI" panose="020B0502040204020203" pitchFamily="34" charset="0"/>
              <a:cs typeface="Segoe UI" panose="020B0502040204020203" pitchFamily="34" charset="0"/>
            </a:endParaRPr>
          </a:p>
          <a:p>
            <a:pPr algn="l"/>
            <a:r>
              <a:rPr lang="en-US" noProof="0" dirty="0">
                <a:latin typeface="Segoe UI" panose="020B0502040204020203" pitchFamily="34" charset="0"/>
                <a:cs typeface="Segoe UI" panose="020B0502040204020203" pitchFamily="34" charset="0"/>
              </a:rPr>
              <a:t>Last November 2023, we introduced new predefined evaluation features in Azure AI Studio, namely groundedness, relevance, coherence, as well as traditional Machine Learning (ML) metrics like the F1 score to evaluate how well obtained results are aligned with expected results, or ground truth. </a:t>
            </a:r>
          </a:p>
          <a:p>
            <a:pPr algn="l"/>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fr-FR" dirty="0">
                <a:latin typeface="Segoe UI" panose="020B0502040204020203" pitchFamily="34" charset="0"/>
                <a:cs typeface="Segoe UI" panose="020B0502040204020203" pitchFamily="34" charset="0"/>
                <a:hlinkClick r:id="rId3"/>
              </a:rPr>
              <a:t>Evaluation and monitoring </a:t>
            </a:r>
            <a:r>
              <a:rPr lang="fr-FR" dirty="0" err="1">
                <a:latin typeface="Segoe UI" panose="020B0502040204020203" pitchFamily="34" charset="0"/>
                <a:cs typeface="Segoe UI" panose="020B0502040204020203" pitchFamily="34" charset="0"/>
                <a:hlinkClick r:id="rId3"/>
              </a:rPr>
              <a:t>metrics</a:t>
            </a:r>
            <a:r>
              <a:rPr lang="fr-FR" dirty="0">
                <a:latin typeface="Segoe UI" panose="020B0502040204020203" pitchFamily="34" charset="0"/>
                <a:cs typeface="Segoe UI" panose="020B0502040204020203" pitchFamily="34" charset="0"/>
                <a:hlinkClick r:id="rId3"/>
              </a:rPr>
              <a:t> for </a:t>
            </a:r>
            <a:r>
              <a:rPr lang="fr-FR" dirty="0" err="1">
                <a:latin typeface="Segoe UI" panose="020B0502040204020203" pitchFamily="34" charset="0"/>
                <a:cs typeface="Segoe UI" panose="020B0502040204020203" pitchFamily="34" charset="0"/>
                <a:hlinkClick r:id="rId3"/>
              </a:rPr>
              <a:t>generative</a:t>
            </a:r>
            <a:r>
              <a:rPr lang="fr-FR" dirty="0">
                <a:latin typeface="Segoe UI" panose="020B0502040204020203" pitchFamily="34" charset="0"/>
                <a:cs typeface="Segoe UI" panose="020B0502040204020203" pitchFamily="34" charset="0"/>
                <a:hlinkClick r:id="rId3"/>
              </a:rPr>
              <a:t> AI - Azure AI Studio | Microsoft </a:t>
            </a:r>
            <a:r>
              <a:rPr lang="fr-FR" dirty="0" err="1">
                <a:latin typeface="Segoe UI" panose="020B0502040204020203" pitchFamily="34" charset="0"/>
                <a:cs typeface="Segoe UI" panose="020B0502040204020203" pitchFamily="34" charset="0"/>
                <a:hlinkClick r:id="rId3"/>
              </a:rPr>
              <a:t>Learn</a:t>
            </a:r>
            <a:r>
              <a:rPr lang="fr-FR" dirty="0">
                <a:latin typeface="Segoe UI" panose="020B0502040204020203" pitchFamily="34" charset="0"/>
                <a:cs typeface="Segoe UI" panose="020B0502040204020203" pitchFamily="34" charset="0"/>
              </a:rPr>
              <a:t>: https://learn.microsoft.com/en-gb/azure/ai-studio/concepts/evaluation-metrics-built-in?tabs=warning</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FF96B28F-98AE-698F-74D9-5F2DBE97BD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5885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latin typeface="Segoe UI" panose="020B0502040204020203" pitchFamily="34" charset="0"/>
                <a:cs typeface="Segoe UI" panose="020B0502040204020203" pitchFamily="34" charset="0"/>
              </a:rPr>
              <a:t>Automated evaluation is useful for measuring quality and safety on a bigger scale. Azure AI Studio evaluation tools also enable ongoing evaluations that periodically run to monitor for regression as the system, usage, and mitigations evolve over time.</a:t>
            </a:r>
          </a:p>
          <a:p>
            <a:pPr>
              <a:spcAft>
                <a:spcPts val="800"/>
              </a:spcAft>
            </a:pPr>
            <a:endParaRPr lang="fr-FR" noProof="0" dirty="0">
              <a:latin typeface="Segoe UI" panose="020B0502040204020203" pitchFamily="34" charset="0"/>
              <a:cs typeface="Segoe UI" panose="020B0502040204020203" pitchFamily="34" charset="0"/>
            </a:endParaRPr>
          </a:p>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this end, you have the option to evaluate an application using your own test dataset or to generate a high-quality test dataset using the adversity prompt models developed by Microsoft Research (MSR). The platform does not just provide measures; it also offers explanations for each score to help address potential gaps in mitigation measures.</a:t>
            </a:r>
            <a:endParaRPr lang="fr-FR" noProof="0" dirty="0">
              <a:latin typeface="Segoe UI" panose="020B0502040204020203" pitchFamily="34" charset="0"/>
              <a:cs typeface="Segoe UI" panose="020B0502040204020203" pitchFamily="34" charset="0"/>
            </a:endParaRPr>
          </a:p>
          <a:p>
            <a:pPr>
              <a:spcAft>
                <a:spcPts val="800"/>
              </a:spcAft>
            </a:pPr>
            <a:endParaRPr lang="fr-FR"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600"/>
              </a:spcAft>
              <a:buClrTx/>
              <a:buSzTx/>
              <a:buFontTx/>
              <a:buNone/>
              <a:tabLst/>
              <a:defRPr/>
            </a:pPr>
            <a:r>
              <a:rPr lang="fr-FR" dirty="0" err="1">
                <a:latin typeface="Segoe UI" panose="020B0502040204020203" pitchFamily="34" charset="0"/>
                <a:cs typeface="Segoe UI" panose="020B0502040204020203" pitchFamily="34" charset="0"/>
                <a:hlinkClick r:id="rId3"/>
              </a:rPr>
              <a:t>Introducing</a:t>
            </a:r>
            <a:r>
              <a:rPr lang="fr-FR" dirty="0">
                <a:latin typeface="Segoe UI" panose="020B0502040204020203" pitchFamily="34" charset="0"/>
                <a:cs typeface="Segoe UI" panose="020B0502040204020203" pitchFamily="34" charset="0"/>
                <a:hlinkClick r:id="rId3"/>
              </a:rPr>
              <a:t> AI-</a:t>
            </a:r>
            <a:r>
              <a:rPr lang="fr-FR" dirty="0" err="1">
                <a:latin typeface="Segoe UI" panose="020B0502040204020203" pitchFamily="34" charset="0"/>
                <a:cs typeface="Segoe UI" panose="020B0502040204020203" pitchFamily="34" charset="0"/>
                <a:hlinkClick r:id="rId3"/>
              </a:rPr>
              <a:t>assisted</a:t>
            </a:r>
            <a:r>
              <a:rPr lang="fr-FR" dirty="0">
                <a:latin typeface="Segoe UI" panose="020B0502040204020203" pitchFamily="34" charset="0"/>
                <a:cs typeface="Segoe UI" panose="020B0502040204020203" pitchFamily="34" charset="0"/>
                <a:hlinkClick r:id="rId3"/>
              </a:rPr>
              <a:t> </a:t>
            </a:r>
            <a:r>
              <a:rPr lang="fr-FR" dirty="0" err="1">
                <a:latin typeface="Segoe UI" panose="020B0502040204020203" pitchFamily="34" charset="0"/>
                <a:cs typeface="Segoe UI" panose="020B0502040204020203" pitchFamily="34" charset="0"/>
                <a:hlinkClick r:id="rId3"/>
              </a:rPr>
              <a:t>safety</a:t>
            </a:r>
            <a:r>
              <a:rPr lang="fr-FR" dirty="0">
                <a:latin typeface="Segoe UI" panose="020B0502040204020203" pitchFamily="34" charset="0"/>
                <a:cs typeface="Segoe UI" panose="020B0502040204020203" pitchFamily="34" charset="0"/>
                <a:hlinkClick r:id="rId3"/>
              </a:rPr>
              <a:t> </a:t>
            </a:r>
            <a:r>
              <a:rPr lang="fr-FR" dirty="0" err="1">
                <a:latin typeface="Segoe UI" panose="020B0502040204020203" pitchFamily="34" charset="0"/>
                <a:cs typeface="Segoe UI" panose="020B0502040204020203" pitchFamily="34" charset="0"/>
                <a:hlinkClick r:id="rId3"/>
              </a:rPr>
              <a:t>evaluations</a:t>
            </a:r>
            <a:r>
              <a:rPr lang="fr-FR" dirty="0">
                <a:latin typeface="Segoe UI" panose="020B0502040204020203" pitchFamily="34" charset="0"/>
                <a:cs typeface="Segoe UI" panose="020B0502040204020203" pitchFamily="34" charset="0"/>
                <a:hlinkClick r:id="rId3"/>
              </a:rPr>
              <a:t> in Azure AI Studio (microsoft.com)</a:t>
            </a:r>
            <a:r>
              <a:rPr lang="en-US" sz="1200" b="0" dirty="0">
                <a:effectLst/>
                <a:latin typeface="Segoe UI" panose="020B0502040204020203" pitchFamily="34" charset="0"/>
                <a:ea typeface="Calibri" panose="020F0502020204030204" pitchFamily="34" charset="0"/>
                <a:cs typeface="Segoe UI" panose="020B0502040204020203" pitchFamily="34" charset="0"/>
              </a:rPr>
              <a:t>: https://techcommunity.microsoft.com/t5/ai-ai-platform-blog/introducing-ai-assisted-safety-evaluations-in-azure-ai-studio/ba-p/4098595</a:t>
            </a:r>
            <a:endParaRPr lang="fr-FR" sz="1200" b="0" dirty="0">
              <a:effectLst/>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076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967A4-E660-1B6D-4FE3-1EB5334172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73274B-6A74-3CB5-47C7-E6077B62580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E01EC42-30E3-F332-EE76-8BB20D5FD0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latin typeface="Segoe UI" panose="020B0502040204020203" pitchFamily="34" charset="0"/>
                <a:cs typeface="Segoe UI" panose="020B0502040204020203" pitchFamily="34" charset="0"/>
              </a:rPr>
              <a:t>We support two types of automated evaluation metrics with low-code and code-first paths.</a:t>
            </a:r>
            <a:endParaRPr lang="en-US" b="0" i="0" dirty="0">
              <a:solidFill>
                <a:srgbClr val="161616"/>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endParaRPr lang="en-US" b="0" i="0" dirty="0">
              <a:solidFill>
                <a:srgbClr val="161616"/>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161616"/>
                </a:solidFill>
                <a:effectLst/>
                <a:highlight>
                  <a:srgbClr val="FFFFFF"/>
                </a:highlight>
                <a:latin typeface="Segoe UI" panose="020B0502040204020203" pitchFamily="34" charset="0"/>
                <a:cs typeface="Segoe UI" panose="020B0502040204020203" pitchFamily="34" charset="0"/>
              </a:rPr>
              <a:t>In the context of generative AI, traditional ML metrics are useful when we want to quantify the accuracy of generated outputs compared to expected answers. For instance, in tasks such as classification or short-form question-answering, where there's typically one correct or expected answer, F1 scores can be used to measure the precision and recall of generated outputs against the expected answers, otherwise known as your golden dataset. </a:t>
            </a:r>
          </a:p>
          <a:p>
            <a:pPr marL="0" indent="0" algn="l">
              <a:buFont typeface="+mj-lt"/>
              <a:buNone/>
            </a:pPr>
            <a:endParaRPr lang="en-US" b="0" i="0" dirty="0">
              <a:solidFill>
                <a:srgbClr val="161616"/>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161616"/>
                </a:solidFill>
                <a:effectLst/>
                <a:highlight>
                  <a:srgbClr val="FFFFFF"/>
                </a:highlight>
                <a:latin typeface="Segoe UI" panose="020B0502040204020203" pitchFamily="34" charset="0"/>
                <a:cs typeface="Segoe UI" panose="020B0502040204020203" pitchFamily="34" charset="0"/>
              </a:rPr>
              <a:t>AI-assisted metrics can be beneficial in scenarios where ground truth and expected answers aren't available, such as open-ended question answering or creative writing.</a:t>
            </a:r>
            <a:r>
              <a:rPr lang="en-US" b="0" i="0" dirty="0">
                <a:solidFill>
                  <a:srgbClr val="333333"/>
                </a:solidFill>
                <a:effectLst/>
                <a:highlight>
                  <a:srgbClr val="FFFFFF"/>
                </a:highlight>
                <a:latin typeface="Segoe UI" panose="020B0502040204020203" pitchFamily="34" charset="0"/>
                <a:cs typeface="Segoe UI" panose="020B0502040204020203" pitchFamily="34" charset="0"/>
              </a:rPr>
              <a:t> We support pre-built metrics for quality such as groundedness, relevance, and fluency.  </a:t>
            </a:r>
          </a:p>
          <a:p>
            <a:pPr marL="0" indent="0" algn="l">
              <a:buFont typeface="+mj-lt"/>
              <a:buNone/>
            </a:pPr>
            <a:endParaRPr lang="en-US" b="0" i="0" dirty="0">
              <a:solidFill>
                <a:srgbClr val="333333"/>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333333"/>
                </a:solidFill>
                <a:effectLst/>
                <a:highlight>
                  <a:srgbClr val="FFFFFF"/>
                </a:highlight>
                <a:latin typeface="Segoe UI" panose="020B0502040204020203" pitchFamily="34" charset="0"/>
                <a:cs typeface="Segoe UI" panose="020B0502040204020203" pitchFamily="34" charset="0"/>
              </a:rPr>
              <a:t>And now we also support pre-built metrics for Risk &amp; Safety, so you can measure how frequently your application is to generating problematic content, such as hateful or violent content, as well as how susceptible it is to jailbreak attacks.</a:t>
            </a:r>
          </a:p>
          <a:p>
            <a:pPr marL="0" indent="0" algn="l">
              <a:buFont typeface="+mj-lt"/>
              <a:buNone/>
            </a:pPr>
            <a:endParaRPr lang="en-US" b="0" i="0" dirty="0">
              <a:solidFill>
                <a:srgbClr val="333333"/>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333333"/>
                </a:solidFill>
                <a:effectLst/>
                <a:highlight>
                  <a:srgbClr val="FFFFFF"/>
                </a:highlight>
                <a:latin typeface="Segoe UI" panose="020B0502040204020203" pitchFamily="34" charset="0"/>
                <a:cs typeface="Segoe UI" panose="020B0502040204020203" pitchFamily="34" charset="0"/>
              </a:rPr>
              <a:t>You can also define your own custom metrics to run more tailored evaluations for your use case.</a:t>
            </a:r>
          </a:p>
          <a:p>
            <a:pPr marL="0" indent="0">
              <a:buFont typeface="+mj-lt"/>
              <a:buNone/>
              <a:defRPr/>
            </a:pPr>
            <a:endParaRPr lang="en-US" sz="1200" b="0" i="0" dirty="0">
              <a:effectLst/>
              <a:latin typeface="SegoeUI"/>
            </a:endParaRPr>
          </a:p>
        </p:txBody>
      </p:sp>
      <p:sp>
        <p:nvSpPr>
          <p:cNvPr id="4" name="Espace réservé du numéro de diapositive 3">
            <a:extLst>
              <a:ext uri="{FF2B5EF4-FFF2-40B4-BE49-F238E27FC236}">
                <a16:creationId xmlns:a16="http://schemas.microsoft.com/office/drawing/2014/main" id="{9BD9CF74-0B84-C7E1-628D-3747404F64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147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l">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Let’s take a closer look at AI-assisted evaluations. For more open-ended questions, LLMs such as GPT-4 can be really helpful. </a:t>
            </a:r>
          </a:p>
          <a:p>
            <a:pPr marL="0" indent="0" algn="l">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lgn="l">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Think of it like you’re a professor that needs to grade 1,000 papers. That’s not scalable, so instead, you provide a grading rubric to an extremely efficient assistant grader. In this case, the assistant grader is a GPT-model that is highly capable in following your grading instructions.</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But first, we need our </a:t>
            </a:r>
            <a:r>
              <a:rPr lang="en-US" b="1" i="0" dirty="0">
                <a:solidFill>
                  <a:srgbClr val="161616"/>
                </a:solidFill>
                <a:effectLst/>
                <a:highlight>
                  <a:srgbClr val="FFFFFF"/>
                </a:highlight>
                <a:latin typeface="Segoe UI" panose="020B0502040204020203" pitchFamily="34" charset="0"/>
              </a:rPr>
              <a:t>test data </a:t>
            </a:r>
            <a:r>
              <a:rPr lang="en-US" b="0" i="0" dirty="0">
                <a:solidFill>
                  <a:srgbClr val="161616"/>
                </a:solidFill>
                <a:effectLst/>
                <a:highlight>
                  <a:srgbClr val="FFFFFF"/>
                </a:highlight>
                <a:latin typeface="Segoe UI" panose="020B0502040204020203" pitchFamily="34" charset="0"/>
              </a:rPr>
              <a:t>– that is, a set of prompts and corresponding completions from our model. You may already have great test data from in-house sources such as customer care centers or red teamers. However, there could be times where you lack adequate test data, particularly for prompts that try to evoke an inappropriate or unsafe answer, such as the latest prompt injection attack techniques.</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This is where </a:t>
            </a:r>
            <a:r>
              <a:rPr lang="en-US" b="1" i="0" dirty="0">
                <a:solidFill>
                  <a:srgbClr val="161616"/>
                </a:solidFill>
                <a:effectLst/>
                <a:highlight>
                  <a:srgbClr val="FFFFFF"/>
                </a:highlight>
                <a:latin typeface="Segoe UI" panose="020B0502040204020203" pitchFamily="34" charset="0"/>
              </a:rPr>
              <a:t>synthetic dataset generation </a:t>
            </a:r>
            <a:r>
              <a:rPr lang="en-US" b="0" i="0" dirty="0">
                <a:solidFill>
                  <a:srgbClr val="161616"/>
                </a:solidFill>
                <a:effectLst/>
                <a:highlight>
                  <a:srgbClr val="FFFFFF"/>
                </a:highlight>
                <a:latin typeface="Segoe UI" panose="020B0502040204020203" pitchFamily="34" charset="0"/>
              </a:rPr>
              <a:t>can be valuable. We help you generate adversarial interaction data by enabling our safety evaluation service to role play with your application using targeting prompts developed by Microsoft Research.</a:t>
            </a:r>
          </a:p>
          <a:p>
            <a:pPr marL="171450" indent="-171450">
              <a:buFont typeface="Arial" panose="020B0604020202020204" pitchFamily="34" charset="0"/>
              <a:buChar char="•"/>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Once we have test data, we can run an evaluation using pre-built or custom evaluators. Each evaluator contains our grading rubrics - or metric instructions - and an Azure OpenAI GPT deployment – our grading assistant, who will follow the instructions to score each metric we specify. And in the evaluation results, we can see the scoring from our model as well </a:t>
            </a:r>
            <a:r>
              <a:rPr lang="en-US" b="1" i="0" dirty="0">
                <a:solidFill>
                  <a:srgbClr val="161616"/>
                </a:solidFill>
                <a:effectLst/>
                <a:highlight>
                  <a:srgbClr val="FFFFFF"/>
                </a:highlight>
                <a:latin typeface="Segoe UI" panose="020B0502040204020203" pitchFamily="34" charset="0"/>
              </a:rPr>
              <a:t>as explanations</a:t>
            </a:r>
            <a:r>
              <a:rPr lang="en-US" b="0" i="0" dirty="0">
                <a:solidFill>
                  <a:srgbClr val="161616"/>
                </a:solidFill>
                <a:effectLst/>
                <a:highlight>
                  <a:srgbClr val="FFFFFF"/>
                </a:highlight>
                <a:latin typeface="Segoe UI" panose="020B0502040204020203" pitchFamily="34" charset="0"/>
              </a:rPr>
              <a:t> for those scores. </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55</a:t>
            </a:fld>
            <a:endParaRPr lang="en-US"/>
          </a:p>
        </p:txBody>
      </p:sp>
    </p:spTree>
    <p:extLst>
      <p:ext uri="{BB962C8B-B14F-4D97-AF65-F5344CB8AC3E}">
        <p14:creationId xmlns:p14="http://schemas.microsoft.com/office/powerpoint/2010/main" val="21741013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906A2-73C5-E8FA-501C-5502F9C366A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8201F27-7F0E-4E78-BC5C-B2C11BAC7D2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A25BB7B-5EAE-422A-FFC6-F45E78F1CB6D}"/>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As I mentioned earlier, one of the biggest challenges we see for evaluations is that many customers do not have high-quality test data to assess if their application is outputting toxic content or if is vulnerable to adversarial attacks, like jailbreaks.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We’re making it easier for customers to evaluate models and apps for these risks by providing an adversarial simulation service, which can role play with any app endpoint using a hosted GPT model and targeted prompts developed by Microsoft Research. That way, you get a high-quality set of test prompts and outputs to stress test your application for real-world adversarial.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t>
            </a: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en-US" dirty="0">
                <a:latin typeface="Segoe UI" panose="020B0502040204020203" pitchFamily="34" charset="0"/>
                <a:cs typeface="Segoe UI" panose="020B0502040204020203" pitchFamily="34" charset="0"/>
                <a:hlinkClick r:id="rId3"/>
              </a:rPr>
              <a:t>How to generate adversarial simulations for safety evaluation - Azure AI Studio | Microsoft Learn</a:t>
            </a:r>
            <a:r>
              <a:rPr lang="en-US" dirty="0">
                <a:latin typeface="Segoe UI" panose="020B0502040204020203" pitchFamily="34" charset="0"/>
                <a:cs typeface="Segoe UI" panose="020B0502040204020203" pitchFamily="34" charset="0"/>
              </a:rPr>
              <a:t>: https://learn.microsoft.com/en-us/azure/ai-studio/how-to/develop/simulator-interaction-data</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C2F6A1C0-E105-6EA3-4B89-5FF04EA0B3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3233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595E8-C64F-5F4A-F694-279A2C6106B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F6A9503-827E-B813-4F42-B0C8A38F7C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FBC667-2E1B-5C40-FF3B-8907EEDBCCBC}"/>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To assess your application’s susceptibility to jailbreak attacks, we recommend running one interaction simulation without jailbreak attacks in the prompts and then another with jailbreak attacks.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That way, you can run Risk &amp; Safety evaluations on both datasets and compare the delta between your baseline outputs and the outputs that were responding to jailbreaking techniques. If your application generates more toxic or low-quality content as a result of jailbreaks, then you know you may need to turn on jailbreak detection in Azure AI Content Safety or adjust your system message.</a:t>
            </a:r>
          </a:p>
          <a:p>
            <a:pPr algn="l"/>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03250499-E86B-52A7-A6ED-37E4CF0788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1975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Automated evaluations also provide aggregate results and result details, like the details shown here.</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Here you can see the input, output, and then the scoring across various metrics. We can even click into the reasoning provided for each score by the model.</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As a best practice, we recommend looking closely at a handful of these scores to make sure it aligns with your expectations. You can even provide feedback so you can track where an evaluator may need adjustments to its scoring rubric to align with your expectations.</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The goal with all of this is to make your evaluation results interpretable and actionable.</a:t>
            </a:r>
          </a:p>
          <a:p>
            <a:pPr marL="171450" indent="-171450">
              <a:buFont typeface="Arial" panose="020B0604020202020204" pitchFamily="34" charset="0"/>
              <a:buChar char="•"/>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By reviewing metric definitions, instructions to the GPT grader, and reasoning for various evaluation scores, developers can better-understand their evaluation results. And enabling human feedback and the customization of evaluation metrics means you can even tailor evaluations to align with your organizational goals in a transparent way.</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58</a:t>
            </a:fld>
            <a:endParaRPr lang="en-US"/>
          </a:p>
        </p:txBody>
      </p:sp>
    </p:spTree>
    <p:extLst>
      <p:ext uri="{BB962C8B-B14F-4D97-AF65-F5344CB8AC3E}">
        <p14:creationId xmlns:p14="http://schemas.microsoft.com/office/powerpoint/2010/main" val="10797220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As with any launch, you’ll want to have a deployment and operational readiness plan in place. This includes planning for phased delivery, developing an incident response plan, and ensuring you’ve built features and processes to monitor your AI system and user feedback.</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Additional notes</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Once you have identified potential harms, developed a way to measure their presence, and implemented mitigation measures in your solution, you can prepare to deploy your solution. Before doing so, certain considerations will help ensure the success of the deployment and subsequent operations</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Design a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step-by-step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delivery plan that allows you to initially deploy the solution to a small group of users. This approach allows you to gather feedback and identify issues before deploying the solution to a wider audience</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Create an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incident response plan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that includes an estimate of the time needed to respond to unforeseen incidents.</a:t>
            </a:r>
            <a:r>
              <a:rPr lang="fr-FR" b="0" i="0" dirty="0">
                <a:solidFill>
                  <a:srgbClr val="E6E6E6"/>
                </a:solidFill>
                <a:effectLst/>
                <a:highlight>
                  <a:srgbClr val="171717"/>
                </a:highlight>
                <a:latin typeface="Segoe UI" panose="020B0502040204020203" pitchFamily="34" charset="0"/>
                <a:cs typeface="Segoe UI" panose="020B0502040204020203" pitchFamily="34" charset="0"/>
              </a:rPr>
              <a:t>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Create a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rollback plan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that defines the steps to revert the solution to a previous state in case of an incident.</a:t>
            </a:r>
            <a:endParaRPr lang="fr-FR" b="0" i="0" dirty="0">
              <a:solidFill>
                <a:srgbClr val="E6E6E6"/>
              </a:solidFill>
              <a:effectLst/>
              <a:highlight>
                <a:srgbClr val="171717"/>
              </a:highlight>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Implement the ability to immediately block harmful system responses when they are discovered.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Implement the ability to block specific users, apps, or client IP addresses in case of system abuse.</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Set up a way for users to provide feedback and report issues. In particular, allow users to report that generated content is "inaccurate," "incomplete," "harmful," "offensive," or poses other problems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Track telemetry data that allows you to determine user satisfaction and identify functional gaps, community or usability issues. The telemetry data collected must comply with privacy laws and the privacy protection policies and commitments of your own organization.</a:t>
            </a:r>
            <a:endParaRPr lang="en-US"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59</a:t>
            </a:fld>
            <a:endParaRPr lang="fr-FR"/>
          </a:p>
        </p:txBody>
      </p:sp>
    </p:spTree>
    <p:extLst>
      <p:ext uri="{BB962C8B-B14F-4D97-AF65-F5344CB8AC3E}">
        <p14:creationId xmlns:p14="http://schemas.microsoft.com/office/powerpoint/2010/main" val="3901517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In the past year or so, you’ve seen Microsoft launch a lot of new generative AI products, like GitHub Copilot and Copilot for Microsoft 365.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Something we get asked all the time is, how were we able to launch so many generative AI products so quickly and confidently? Well, </a:t>
            </a:r>
            <a:r>
              <a:rPr lang="en-US" sz="1200" b="1" dirty="0">
                <a:latin typeface="Segoe UI" panose="020B0502040204020203" pitchFamily="34" charset="0"/>
                <a:cs typeface="Segoe UI" panose="020B0502040204020203" pitchFamily="34" charset="0"/>
              </a:rPr>
              <a:t>we’ve been operationalizing responsible AI for a while now</a:t>
            </a:r>
            <a:r>
              <a:rPr lang="en-US" sz="1200" dirty="0">
                <a:latin typeface="Segoe UI" panose="020B0502040204020203" pitchFamily="34" charset="0"/>
                <a:cs typeface="Segoe UI" panose="020B0502040204020203" pitchFamily="34" charset="0"/>
              </a:rPr>
              <a:t>, so we already had </a:t>
            </a:r>
            <a:r>
              <a:rPr lang="en-US" sz="1200" b="1" dirty="0">
                <a:latin typeface="Segoe UI" panose="020B0502040204020203" pitchFamily="34" charset="0"/>
                <a:cs typeface="Segoe UI" panose="020B0502040204020203" pitchFamily="34" charset="0"/>
              </a:rPr>
              <a:t>strong governance mechanisms in place</a:t>
            </a:r>
            <a:r>
              <a:rPr lang="en-US" sz="1200" dirty="0">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latin typeface="Segoe UI" panose="020B0502040204020203" pitchFamily="34" charset="0"/>
                <a:cs typeface="Segoe UI" panose="020B0502040204020203" pitchFamily="34" charset="0"/>
              </a:rPr>
              <a:t>The other </a:t>
            </a:r>
            <a:r>
              <a:rPr lang="en-US" sz="1200" dirty="0">
                <a:latin typeface="Segoe UI" panose="020B0502040204020203" pitchFamily="34" charset="0"/>
                <a:cs typeface="Segoe UI" panose="020B0502040204020203" pitchFamily="34" charset="0"/>
              </a:rPr>
              <a:t>answer is Azure AI. Since we got early access to OpenAI’s GPT models years ago, we’ve been </a:t>
            </a:r>
            <a:r>
              <a:rPr lang="en-US" sz="1200" b="1" dirty="0">
                <a:latin typeface="Segoe UI" panose="020B0502040204020203" pitchFamily="34" charset="0"/>
                <a:cs typeface="Segoe UI" panose="020B0502040204020203" pitchFamily="34" charset="0"/>
              </a:rPr>
              <a:t>pouring our research and learning into Azure AI </a:t>
            </a:r>
            <a:r>
              <a:rPr lang="en-US" sz="1200" dirty="0">
                <a:latin typeface="Segoe UI" panose="020B0502040204020203" pitchFamily="34" charset="0"/>
                <a:cs typeface="Segoe UI" panose="020B0502040204020203" pitchFamily="34" charset="0"/>
              </a:rPr>
              <a:t>as our common development platform that we use to build our first-party copilots.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This means </a:t>
            </a:r>
            <a:r>
              <a:rPr lang="en-US" sz="1200" b="1" dirty="0">
                <a:latin typeface="Segoe UI" panose="020B0502040204020203" pitchFamily="34" charset="0"/>
                <a:cs typeface="Segoe UI" panose="020B0502040204020203" pitchFamily="34" charset="0"/>
              </a:rPr>
              <a:t>Azure AI is pressure-tested</a:t>
            </a:r>
            <a:r>
              <a:rPr lang="en-US" sz="1200" dirty="0">
                <a:latin typeface="Segoe UI" panose="020B0502040204020203" pitchFamily="34" charset="0"/>
                <a:cs typeface="Segoe UI" panose="020B0502040204020203" pitchFamily="34" charset="0"/>
              </a:rPr>
              <a:t> and </a:t>
            </a:r>
            <a:r>
              <a:rPr lang="en-US" sz="1200" b="1" dirty="0">
                <a:latin typeface="Segoe UI" panose="020B0502040204020203" pitchFamily="34" charset="0"/>
                <a:cs typeface="Segoe UI" panose="020B0502040204020203" pitchFamily="34" charset="0"/>
              </a:rPr>
              <a:t>continually getting updated with cutting-edge tools </a:t>
            </a:r>
            <a:r>
              <a:rPr lang="en-US" sz="1200" dirty="0">
                <a:latin typeface="Segoe UI" panose="020B0502040204020203" pitchFamily="34" charset="0"/>
                <a:cs typeface="Segoe UI" panose="020B0502040204020203" pitchFamily="34" charset="0"/>
              </a:rPr>
              <a:t>and infrastructure for responsible generative AI.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It means you can innovate more confidently and </a:t>
            </a:r>
            <a:r>
              <a:rPr lang="en-US" sz="1200" b="1" i="0" dirty="0">
                <a:solidFill>
                  <a:srgbClr val="000000"/>
                </a:solidFill>
                <a:effectLst/>
                <a:latin typeface="Segoe UI" panose="020B0502040204020203" pitchFamily="34" charset="0"/>
                <a:cs typeface="Segoe UI" panose="020B0502040204020203" pitchFamily="34" charset="0"/>
              </a:rPr>
              <a:t>design with safety in mind </a:t>
            </a:r>
            <a:r>
              <a:rPr lang="en-US" sz="1200" b="0" i="0" dirty="0">
                <a:solidFill>
                  <a:srgbClr val="000000"/>
                </a:solidFill>
                <a:effectLst/>
                <a:latin typeface="Segoe UI" panose="020B0502040204020203" pitchFamily="34" charset="0"/>
                <a:cs typeface="Segoe UI" panose="020B0502040204020203" pitchFamily="34" charset="0"/>
              </a:rPr>
              <a:t>from the beginning, while building on Azure’s foundation of enterprise-grade privacy, security, and compliance.</a:t>
            </a:r>
            <a:endParaRPr lang="en-US"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6</a:t>
            </a:fld>
            <a:endParaRPr lang="en-US"/>
          </a:p>
        </p:txBody>
      </p:sp>
    </p:spTree>
    <p:extLst>
      <p:ext uri="{BB962C8B-B14F-4D97-AF65-F5344CB8AC3E}">
        <p14:creationId xmlns:p14="http://schemas.microsoft.com/office/powerpoint/2010/main" val="323934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7EE9-91E9-44AF-8820-F026851BA61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B7A8DBD-082C-D1BD-443D-79A63F4102E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2504803-C9D6-B0AE-CCC7-63F5C28554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In Azure OpenAI, you can now access risk and safety monitoring to understand the inputs, outputs, and end users triggering Azure OpenAI content filters.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This can inform improvement to your application and interventions, such as removing access for users who are abusing the AI system or making adjustments to your safety system configuration. These risk and safety metrics will be coming to Azure AI Studio soon.</a:t>
            </a:r>
          </a:p>
          <a:p>
            <a:pPr marL="0" indent="0">
              <a:buFont typeface="Arial" panose="020B0604020202020204" pitchFamily="34" charset="0"/>
              <a:buNone/>
              <a:defRPr/>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We also provide monitoring in Azure AI Studio, where now you can see </a:t>
            </a:r>
            <a:r>
              <a:rPr lang="en-US" sz="1200" dirty="0">
                <a:gradFill>
                  <a:gsLst>
                    <a:gs pos="6993">
                      <a:srgbClr val="000000"/>
                    </a:gs>
                    <a:gs pos="20280">
                      <a:srgbClr val="000000"/>
                    </a:gs>
                  </a:gsLst>
                  <a:lin ang="0" scaled="0"/>
                </a:gradFill>
                <a:latin typeface="Segoe UI" panose="020B0502040204020203" pitchFamily="34" charset="0"/>
                <a:cs typeface="Segoe UI" panose="020B0502040204020203" pitchFamily="34" charset="0"/>
              </a:rPr>
              <a:t>token usage, generation quality, and operational metric trends in production and get timely alerts. </a:t>
            </a:r>
            <a:r>
              <a:rPr lang="en-US" sz="1200" b="0" i="0" dirty="0">
                <a:gradFill>
                  <a:gsLst>
                    <a:gs pos="6993">
                      <a:srgbClr val="000000"/>
                    </a:gs>
                    <a:gs pos="20280">
                      <a:srgbClr val="000000"/>
                    </a:gs>
                  </a:gsLst>
                  <a:lin ang="0" scaled="0"/>
                </a:gradFill>
                <a:effectLst/>
                <a:latin typeface="Segoe UI" panose="020B0502040204020203" pitchFamily="34" charset="0"/>
                <a:cs typeface="Segoe UI" panose="020B0502040204020203" pitchFamily="34" charset="0"/>
              </a:rPr>
              <a:t>These insights can also inform ongoing improvements to your application.</a:t>
            </a:r>
          </a:p>
          <a:p>
            <a:pPr algn="l"/>
            <a:endParaRPr lang="en-US"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sz="1200" dirty="0">
                <a:latin typeface="Segoe UI" panose="020B0502040204020203" pitchFamily="34" charset="0"/>
                <a:cs typeface="Segoe UI" panose="020B0502040204020203" pitchFamily="34" charset="0"/>
                <a:hlinkClick r:id="rId3"/>
              </a:rPr>
              <a:t>Introducing Risks &amp; safety monitoring feature in Azure OpenAI Service - Microsoft Community Hub</a:t>
            </a:r>
            <a:r>
              <a:rPr lang="en-US" sz="1200" dirty="0">
                <a:latin typeface="Segoe UI" panose="020B0502040204020203" pitchFamily="34" charset="0"/>
                <a:cs typeface="Segoe UI" panose="020B0502040204020203" pitchFamily="34" charset="0"/>
              </a:rPr>
              <a:t>: https://techcommunity.microsoft.com/t5/ai-azure-ai-services-blog/introducing-risks-amp-safety-monitoring-feature-in-azure-openai/ba-p/4099218</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sz="1200"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marL="0" indent="0">
              <a:buFont typeface="Arial" panose="020B0604020202020204" pitchFamily="34" charset="0"/>
              <a:buNone/>
              <a:defRPr/>
            </a:pPr>
            <a:endParaRPr lang="en-US" sz="1200" b="0" i="0" dirty="0">
              <a:effectLst/>
              <a:latin typeface="SegoeUI"/>
            </a:endParaRPr>
          </a:p>
        </p:txBody>
      </p:sp>
      <p:sp>
        <p:nvSpPr>
          <p:cNvPr id="4" name="Espace réservé du numéro de diapositive 3">
            <a:extLst>
              <a:ext uri="{FF2B5EF4-FFF2-40B4-BE49-F238E27FC236}">
                <a16:creationId xmlns:a16="http://schemas.microsoft.com/office/drawing/2014/main" id="{807516B3-C674-B552-9772-95B1A34524B1}"/>
              </a:ext>
            </a:extLst>
          </p:cNvPr>
          <p:cNvSpPr>
            <a:spLocks noGrp="1"/>
          </p:cNvSpPr>
          <p:nvPr>
            <p:ph type="sldNum" sz="quarter" idx="5"/>
          </p:nvPr>
        </p:nvSpPr>
        <p:spPr/>
        <p:txBody>
          <a:bodyPr/>
          <a:lstStyle/>
          <a:p>
            <a:fld id="{36F3CBA4-B7A3-4592-8447-253D7FA6697C}" type="slidenum">
              <a:rPr lang="fr-FR" smtClean="0"/>
              <a:t>60</a:t>
            </a:fld>
            <a:endParaRPr lang="fr-FR"/>
          </a:p>
        </p:txBody>
      </p:sp>
    </p:spTree>
    <p:extLst>
      <p:ext uri="{BB962C8B-B14F-4D97-AF65-F5344CB8AC3E}">
        <p14:creationId xmlns:p14="http://schemas.microsoft.com/office/powerpoint/2010/main" val="16976913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dirty="0">
                <a:latin typeface="+mj-lt"/>
              </a:rPr>
              <a:t>We’re also bringing monitoring insights to your security teams.</a:t>
            </a: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200" dirty="0">
              <a:latin typeface="+mj-lt"/>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dirty="0">
                <a:latin typeface="+mj-lt"/>
              </a:rPr>
              <a:t>Microsoft Defender for Cloud integrates with Azure AI Content Safety, so that </a:t>
            </a:r>
            <a:r>
              <a:rPr lang="en-US" sz="1200" dirty="0"/>
              <a:t>SecOps teams can investigate and respond to prompt attacks in real time with added context.</a:t>
            </a: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dirty="0"/>
              <a:t>We’re also working to integrate Microsoft Purview with Azure AI to provide data labeling &amp; protection systems to help protect your sensitive data and block any leaks. This capability will also be coming to Azure AI Studio soon.</a:t>
            </a:r>
            <a:endParaRPr lang="en-US" sz="1200" b="0"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61</a:t>
            </a:fld>
            <a:endParaRPr lang="en-US"/>
          </a:p>
        </p:txBody>
      </p:sp>
    </p:spTree>
    <p:extLst>
      <p:ext uri="{BB962C8B-B14F-4D97-AF65-F5344CB8AC3E}">
        <p14:creationId xmlns:p14="http://schemas.microsoft.com/office/powerpoint/2010/main" val="7065725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combination of repeated mitigation layers that we can use in each application and integrate into our platform, and the testing and measuring tools that allow us to test our system before putting it into production, is really what enables Microsoft to develop generative AI apps responsibly. Azure AI thus has, in the end, built-in controls for governance, security, and compliance, covering identity, data, networking, monitoring, and compliance.</a:t>
            </a:r>
          </a:p>
          <a:p>
            <a:endParaRPr lang="fr-FR" b="0" i="0" dirty="0">
              <a:solidFill>
                <a:srgbClr val="333333"/>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As a client or partner, you benefit from all the expertise and all the work that Microsoft has been doing for years in the field of responsible AI by building on top of Azure AI, because as you can see, we have integrated these different layers and tools directly into our platform. And of course, we are constantly innovating and trying to bring the latest and best features to customers as quickly as possible.</a:t>
            </a: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33333"/>
              </a:solidFill>
              <a:effectLs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Moreover, not only is Microsoft committed to applying AI responsibly in the services we offer, but also to helping its customers practice responsible AI by integrating custom mitigation measures, sharing our knowledge and perspective, and providing tools specifically designed to help customers who want to create their own generative AI apps responsibly.</a:t>
            </a:r>
          </a:p>
          <a:p>
            <a:br>
              <a:rPr lang="en-US"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indeed believe that every organization that creates or uses advanced AI systems will need to develop and implement its own AI governance systems. To be effective, these systems must go beyond principles and standards and invest in concrete practices and tools to support teams throughout the AI application development cycle.</a:t>
            </a:r>
          </a:p>
          <a:p>
            <a:endParaRPr lang="fr-FR" b="0" i="0" dirty="0">
              <a:solidFill>
                <a:srgbClr val="333333"/>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Providing end-to-end guidance and tools for the responsible deployment of generative AI is therefore an absolute priority for Microsoft. The practices and tools we shared today are just the beginning, and we look forward to working with our customers, partners, and the open-source community to continue to offer innovations that support the responsible development and use of generative AI for businesses. </a:t>
            </a:r>
          </a:p>
          <a:p>
            <a:endPar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Announcing Microsoft’s AI Customer Commitments - The Official Microsoft Blog</a:t>
            </a:r>
            <a:r>
              <a:rPr lang="en-US" dirty="0">
                <a:latin typeface="Segoe UI" panose="020B0502040204020203" pitchFamily="34" charset="0"/>
                <a:cs typeface="Segoe UI" panose="020B0502040204020203" pitchFamily="34" charset="0"/>
              </a:rPr>
              <a:t> : https://blogs.microsoft.com/blog/2023/06/08/announcing-microsofts-ai-customer-commitments/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Segoe UI" panose="020B0502040204020203" pitchFamily="34" charset="0"/>
                <a:cs typeface="Segoe UI" panose="020B0502040204020203" pitchFamily="34" charset="0"/>
              </a:rPr>
              <a:t>Outils pour soutenir les pratiques de l'IA responsable: </a:t>
            </a:r>
            <a:r>
              <a:rPr lang="en-US" sz="1200" b="0" i="0" dirty="0">
                <a:solidFill>
                  <a:srgbClr val="000000"/>
                </a:solidFill>
                <a:effectLst/>
                <a:latin typeface="Segoe UI" panose="020B0502040204020203" pitchFamily="34" charset="0"/>
                <a:cs typeface="Segoe UI" panose="020B0502040204020203" pitchFamily="34" charset="0"/>
              </a:rPr>
              <a:t>https://wpapers.blob.core.windows.net/customerready/Outils%20pour%20soutenir%20les%20pratiques%20de%20l'IA%20responsable%20(avril%202024).pdf?sv=2023-01-03&amp;st=2024-05-16T11%3A54%3A38Z&amp;se=2025-05-17T11%3A54%3A00Z&amp;sr=b&amp;sp=r&amp;sig=XXv1GR9ukNevRJaMrjGLMTKJmLwLAV%2FZYvSjrcvhhr4%3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Segoe UI" panose="020B0502040204020203" pitchFamily="34" charset="0"/>
                <a:cs typeface="Segoe UI" panose="020B0502040204020203" pitchFamily="34" charset="0"/>
              </a:rPr>
              <a:t>Tools to support responsible AI practices : https://wpapers.blob.core.windows.net/customerready/Tools%20to%20support%20responsible%20AI%20practices%20(April%202024).pdf?sv=2023-01-03&amp;st=2024-05-16T11%3A53%3A57Z&amp;se=2025-05-17T11%3A53%3A00Z&amp;sr=b&amp;sp=r&amp;sig=awGSFcwEHksyxdbuU8j9NA3sp%2FRoCzUTc0fvHqtjAQ8%3D</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5578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You can find all these resources, whether tools, libraries or open-source dashboards, or bricks directly integrated in Azure AI on the page linked in the slide. </a:t>
            </a:r>
          </a:p>
          <a:p>
            <a:endParaRPr lang="fr-FR" sz="1200" noProof="0" dirty="0">
              <a:latin typeface="Segoe UI" panose="020B0502040204020203" pitchFamily="34" charset="0"/>
              <a:cs typeface="Segoe UI" panose="020B0502040204020203" pitchFamily="34" charset="0"/>
            </a:endParaRPr>
          </a:p>
          <a:p>
            <a:r>
              <a:rPr lang="fr-FR" sz="1200" noProof="0"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hlinkClick r:id="rId3"/>
              </a:rPr>
              <a:t>Announcing Microsoft’s AI Customer Commitments - The Official Microsoft Blog</a:t>
            </a:r>
            <a:r>
              <a:rPr lang="en-US" sz="1200" dirty="0">
                <a:latin typeface="Segoe UI" panose="020B0502040204020203" pitchFamily="34" charset="0"/>
                <a:cs typeface="Segoe UI" panose="020B0502040204020203" pitchFamily="34" charset="0"/>
              </a:rPr>
              <a:t> : https://blogs.microsoft.com/blog/2023/06/08/announcing-microsofts-ai-customer-commitments/</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64</a:t>
            </a:fld>
            <a:endParaRPr lang="en-US"/>
          </a:p>
        </p:txBody>
      </p:sp>
    </p:spTree>
    <p:extLst>
      <p:ext uri="{BB962C8B-B14F-4D97-AF65-F5344CB8AC3E}">
        <p14:creationId xmlns:p14="http://schemas.microsoft.com/office/powerpoint/2010/main" val="12279370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Here are some of the resources we’ve made available, weather you just getting started or looking to build and mature your responsible AI practices</a:t>
            </a:r>
          </a:p>
        </p:txBody>
      </p:sp>
      <p:sp>
        <p:nvSpPr>
          <p:cNvPr id="4" name="Slide Number Placeholder 3"/>
          <p:cNvSpPr>
            <a:spLocks noGrp="1"/>
          </p:cNvSpPr>
          <p:nvPr>
            <p:ph type="sldNum" sz="quarter" idx="5"/>
          </p:nvPr>
        </p:nvSpPr>
        <p:spPr/>
        <p:txBody>
          <a:bodyPr/>
          <a:lstStyle/>
          <a:p>
            <a:fld id="{2B084B97-E326-4FE0-A414-4A4C8B7798F2}" type="slidenum">
              <a:rPr lang="en-US" smtClean="0"/>
              <a:t>65</a:t>
            </a:fld>
            <a:endParaRPr lang="en-US"/>
          </a:p>
        </p:txBody>
      </p:sp>
    </p:spTree>
    <p:extLst>
      <p:ext uri="{BB962C8B-B14F-4D97-AF65-F5344CB8AC3E}">
        <p14:creationId xmlns:p14="http://schemas.microsoft.com/office/powerpoint/2010/main" val="23362451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a:xfrm>
            <a:off x="0" y="0"/>
            <a:ext cx="3043343" cy="46707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marL="0"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5:37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2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Let’s start with governance. Your organization will have their own set of priorities and governance mechanisms, but I’ll quickly share how we think about governance.</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7</a:t>
            </a:fld>
            <a:endParaRPr lang="en-US"/>
          </a:p>
        </p:txBody>
      </p:sp>
    </p:spTree>
    <p:extLst>
      <p:ext uri="{BB962C8B-B14F-4D97-AF65-F5344CB8AC3E}">
        <p14:creationId xmlns:p14="http://schemas.microsoft.com/office/powerpoint/2010/main" val="219090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Governance contextualizes the map, measure, and manage processes. We’ve implemented policies and practices to encourage a culture of risk management across the development cycle.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Policies and principles: Our generative apps are designed to adhere to company policies, including our responsible AI, security, privacy, and data protection policies. We update these policies as needed, informed by regulatory developments and feedback from internal and external stakeholders. Our policies, programs, and best practices include input from a diverse group of internal and external stakeholders. Cross-functional teams work together to map, measure, and manage risks related to generative apps.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Documentation: We provide transparency materials to customers and users that explain the capabilities and limitations of generative apps, as well as guidelines to help them use generative apps responsibly.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Pre-deployment reviews: We require teams to map, measure, and manage generative AI risks pre-deployment and throughout their development cycle. This includes identifying high-impact uses of generative AI for additional review by experts within the company</a:t>
            </a:r>
          </a:p>
        </p:txBody>
      </p:sp>
      <p:sp>
        <p:nvSpPr>
          <p:cNvPr id="4" name="Slide Number Placeholder 3"/>
          <p:cNvSpPr>
            <a:spLocks noGrp="1"/>
          </p:cNvSpPr>
          <p:nvPr>
            <p:ph type="sldNum" sz="quarter" idx="5"/>
          </p:nvPr>
        </p:nvSpPr>
        <p:spPr/>
        <p:txBody>
          <a:bodyPr/>
          <a:lstStyle/>
          <a:p>
            <a:fld id="{2B084B97-E326-4FE0-A414-4A4C8B7798F2}" type="slidenum">
              <a:rPr lang="en-US" smtClean="0"/>
              <a:t>8</a:t>
            </a:fld>
            <a:endParaRPr lang="en-US"/>
          </a:p>
        </p:txBody>
      </p:sp>
    </p:spTree>
    <p:extLst>
      <p:ext uri="{BB962C8B-B14F-4D97-AF65-F5344CB8AC3E}">
        <p14:creationId xmlns:p14="http://schemas.microsoft.com/office/powerpoint/2010/main" val="1986076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nSpc>
                <a:spcPct val="107000"/>
              </a:lnSpc>
              <a:spcBef>
                <a:spcPts val="1200"/>
              </a:spcBef>
              <a:spcAft>
                <a:spcPts val="1680"/>
              </a:spcAft>
              <a:buFont typeface="Arial" panose="020B0604020202020204" pitchFamily="34" charset="0"/>
              <a:buNone/>
            </a:pPr>
            <a:r>
              <a:rPr lang="en-US" sz="1200" dirty="0">
                <a:solidFill>
                  <a:srgbClr val="242424"/>
                </a:solidFill>
                <a:effectLst/>
                <a:latin typeface="Calibri" panose="020F0502020204030204" pitchFamily="34" charset="0"/>
                <a:ea typeface="Times New Roman" panose="02020603050405020304" pitchFamily="18" charset="0"/>
                <a:cs typeface="Arial" panose="020B0604020202020204" pitchFamily="34" charset="0"/>
              </a:rPr>
              <a:t>At Microsoft, we believe that when you create technologies that can change the world, you must also ensure that the technology is used responsibly.  </a:t>
            </a:r>
            <a:endParaRPr lang="en-US" sz="1200" dirty="0">
              <a:solidFill>
                <a:srgbClr val="242424"/>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endPar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endParaRP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It all starts with our AI principles.</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Fairness</a:t>
            </a:r>
            <a:r>
              <a:rPr lang="en-US" sz="1200" kern="100" dirty="0">
                <a:effectLst/>
                <a:latin typeface="Segoe UI" panose="020B0502040204020203" pitchFamily="34" charset="0"/>
                <a:ea typeface="Aptos" panose="020B0004020202020204" pitchFamily="34" charset="0"/>
                <a:cs typeface="Segoe UI" panose="020B0502040204020203" pitchFamily="34" charset="0"/>
              </a:rPr>
              <a:t> speaks to how AI allocates opportunities, resources, or information in ways that are fair to the humans who use it.</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Reliability &amp; Safety </a:t>
            </a:r>
            <a:r>
              <a:rPr lang="en-US" sz="1200" b="0" kern="100" dirty="0">
                <a:effectLst/>
                <a:latin typeface="Segoe UI" panose="020B0502040204020203" pitchFamily="34" charset="0"/>
                <a:ea typeface="Aptos" panose="020B0004020202020204" pitchFamily="34" charset="0"/>
                <a:cs typeface="Segoe UI" panose="020B0502040204020203" pitchFamily="34" charset="0"/>
              </a:rPr>
              <a:t>and</a:t>
            </a:r>
            <a:r>
              <a:rPr lang="en-US" sz="1200" b="1" kern="100" dirty="0">
                <a:effectLst/>
                <a:latin typeface="Segoe UI" panose="020B0502040204020203" pitchFamily="34" charset="0"/>
                <a:ea typeface="Aptos" panose="020B0004020202020204" pitchFamily="34" charset="0"/>
                <a:cs typeface="Segoe UI" panose="020B0502040204020203" pitchFamily="34" charset="0"/>
              </a:rPr>
              <a:t> Privacy &amp; Security </a:t>
            </a:r>
            <a:r>
              <a:rPr lang="en-US" sz="1200" kern="100" dirty="0">
                <a:effectLst/>
                <a:latin typeface="Segoe UI" panose="020B0502040204020203" pitchFamily="34" charset="0"/>
                <a:ea typeface="Aptos" panose="020B0004020202020204" pitchFamily="34" charset="0"/>
                <a:cs typeface="Segoe UI" panose="020B0502040204020203" pitchFamily="34" charset="0"/>
              </a:rPr>
              <a:t>ensure we’re considering how the system functions well for people across different use conditions and contexts, including ones it was not originally intended for, and how we safeguard information.</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Inclusiveness</a:t>
            </a:r>
            <a:r>
              <a:rPr lang="en-US" sz="1200" kern="100" dirty="0">
                <a:effectLst/>
                <a:latin typeface="Segoe UI" panose="020B0502040204020203" pitchFamily="34" charset="0"/>
                <a:ea typeface="Aptos" panose="020B0004020202020204" pitchFamily="34" charset="0"/>
                <a:cs typeface="Segoe UI" panose="020B0502040204020203" pitchFamily="34" charset="0"/>
              </a:rPr>
              <a:t> looks at how the system should be designed to be inclusive of people of all abilities.</a:t>
            </a:r>
          </a:p>
          <a:p>
            <a:pPr marL="171450" marR="0" indent="-171450">
              <a:lnSpc>
                <a:spcPct val="115000"/>
              </a:lnSpc>
              <a:spcBef>
                <a:spcPts val="0"/>
              </a:spcBef>
              <a:spcAft>
                <a:spcPts val="0"/>
              </a:spcAft>
              <a:buFont typeface="Arial" panose="020B0604020202020204" pitchFamily="34" charset="0"/>
              <a:buChar char="•"/>
            </a:pPr>
            <a:r>
              <a:rPr lang="en-US" sz="1200" kern="100" dirty="0">
                <a:effectLst/>
                <a:latin typeface="Segoe UI" panose="020B0502040204020203" pitchFamily="34" charset="0"/>
                <a:ea typeface="Aptos" panose="020B0004020202020204" pitchFamily="34" charset="0"/>
                <a:cs typeface="Segoe UI" panose="020B0502040204020203" pitchFamily="34" charset="0"/>
              </a:rPr>
              <a:t>Lastly, </a:t>
            </a:r>
            <a:r>
              <a:rPr lang="en-US" sz="1200" b="1" kern="100" dirty="0">
                <a:effectLst/>
                <a:latin typeface="Segoe UI" panose="020B0502040204020203" pitchFamily="34" charset="0"/>
                <a:ea typeface="Aptos" panose="020B0004020202020204" pitchFamily="34" charset="0"/>
                <a:cs typeface="Segoe UI" panose="020B0502040204020203" pitchFamily="34" charset="0"/>
              </a:rPr>
              <a:t>Transparency </a:t>
            </a:r>
            <a:r>
              <a:rPr lang="en-US" sz="1200" b="0" kern="100" dirty="0">
                <a:effectLst/>
                <a:latin typeface="Segoe UI" panose="020B0502040204020203" pitchFamily="34" charset="0"/>
                <a:ea typeface="Aptos" panose="020B0004020202020204" pitchFamily="34" charset="0"/>
                <a:cs typeface="Segoe UI" panose="020B0502040204020203" pitchFamily="34" charset="0"/>
              </a:rPr>
              <a:t>and</a:t>
            </a:r>
            <a:r>
              <a:rPr lang="en-US" sz="1200" b="1" kern="100" dirty="0">
                <a:effectLst/>
                <a:latin typeface="Segoe UI" panose="020B0502040204020203" pitchFamily="34" charset="0"/>
                <a:ea typeface="Aptos" panose="020B0004020202020204" pitchFamily="34" charset="0"/>
                <a:cs typeface="Segoe UI" panose="020B0502040204020203" pitchFamily="34" charset="0"/>
              </a:rPr>
              <a:t> Accountability </a:t>
            </a:r>
            <a:r>
              <a:rPr lang="en-US" sz="1200" kern="100" dirty="0">
                <a:effectLst/>
                <a:latin typeface="Segoe UI" panose="020B0502040204020203" pitchFamily="34" charset="0"/>
                <a:ea typeface="Aptos" panose="020B0004020202020204" pitchFamily="34" charset="0"/>
                <a:cs typeface="Segoe UI" panose="020B0502040204020203" pitchFamily="34" charset="0"/>
              </a:rPr>
              <a:t>account for how people could misunderstand, misuse, or incorrectly estimate the capabilities of the system, while creating the necessary oversight so that humans can be accountable and in control with these systems.</a:t>
            </a:r>
          </a:p>
          <a:p>
            <a:pPr marL="171450" marR="0" indent="-171450">
              <a:lnSpc>
                <a:spcPct val="115000"/>
              </a:lnSpc>
              <a:spcBef>
                <a:spcPts val="0"/>
              </a:spcBef>
              <a:spcAft>
                <a:spcPts val="0"/>
              </a:spcAft>
              <a:buFont typeface="Arial" panose="020B0604020202020204" pitchFamily="34" charset="0"/>
              <a:buChar char="•"/>
            </a:pPr>
            <a:endParaRPr lang="en-US" sz="1200" kern="100" dirty="0">
              <a:effectLst/>
              <a:latin typeface="Segoe UI" panose="020B0502040204020203" pitchFamily="34" charset="0"/>
              <a:cs typeface="Segoe UI" panose="020B0502040204020203" pitchFamily="34" charset="0"/>
            </a:endParaRPr>
          </a:p>
          <a:p>
            <a:pPr marL="0" marR="0" indent="0">
              <a:lnSpc>
                <a:spcPct val="115000"/>
              </a:lnSpc>
              <a:spcBef>
                <a:spcPts val="0"/>
              </a:spcBef>
              <a:spcAft>
                <a:spcPts val="0"/>
              </a:spcAft>
              <a:buFont typeface="Arial" panose="020B0604020202020204" pitchFamily="34" charset="0"/>
              <a:buNone/>
            </a:pPr>
            <a:r>
              <a:rPr lang="en-US" sz="1200" dirty="0">
                <a:latin typeface="Segoe UI" panose="020B0502040204020203" pitchFamily="34" charset="0"/>
                <a:cs typeface="Segoe UI" panose="020B0502040204020203" pitchFamily="34" charset="0"/>
              </a:rPr>
              <a:t>These 6 principles that have not changed since Microsoft first adopted them in 2018 – they continue to be durable, even as AI technologies evolve. </a:t>
            </a:r>
            <a:r>
              <a:rPr lang="en-US" sz="1200" dirty="0">
                <a:solidFill>
                  <a:srgbClr val="242424"/>
                </a:solidFill>
                <a:effectLst/>
                <a:latin typeface="Segoe UI" panose="020B0502040204020203" pitchFamily="34" charset="0"/>
                <a:ea typeface="Calibri" panose="020F0502020204030204" pitchFamily="34" charset="0"/>
                <a:cs typeface="Segoe UI" panose="020B0502040204020203" pitchFamily="34" charset="0"/>
              </a:rPr>
              <a:t>For example, fairness and inclusiveness continue to be just as important considerations for generative AI as they were for traditional AI and ML activities, however some of the interventions to identify and address fairness and inclusiveness risks or issues have different approaches are different for GenAI and traditional AI/ML.</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algn="l"/>
            <a:r>
              <a:rPr lang="en-US" sz="1200" b="0" i="0" dirty="0">
                <a:solidFill>
                  <a:srgbClr val="242424"/>
                </a:solidFill>
                <a:effectLst/>
                <a:latin typeface="Segoe UI" panose="020B0502040204020203" pitchFamily="34" charset="0"/>
                <a:cs typeface="Segoe UI" panose="020B0502040204020203" pitchFamily="34" charset="0"/>
              </a:rPr>
              <a:t>Links: </a:t>
            </a:r>
          </a:p>
          <a:p>
            <a:pPr algn="l"/>
            <a:r>
              <a:rPr lang="en-US" sz="1200" dirty="0">
                <a:latin typeface="Segoe UI" panose="020B0502040204020203" pitchFamily="34" charset="0"/>
                <a:cs typeface="Segoe UI" panose="020B0502040204020203" pitchFamily="34" charset="0"/>
                <a:hlinkClick r:id="rId3"/>
              </a:rPr>
              <a:t>Meeting the AI moment: advancing the future through responsible AI - Microsoft On the Issues</a:t>
            </a:r>
            <a:r>
              <a:rPr lang="en-US" sz="1200" b="0" i="0" dirty="0">
                <a:solidFill>
                  <a:srgbClr val="242424"/>
                </a:solidFill>
                <a:effectLst/>
                <a:latin typeface="Segoe UI" panose="020B0502040204020203" pitchFamily="34" charset="0"/>
                <a:cs typeface="Segoe UI" panose="020B0502040204020203" pitchFamily="34" charset="0"/>
              </a:rPr>
              <a:t> https://blogs.microsoft.com/on-the-issues/2023/02/02/responsible-ai-chatgpt-artificial-intelligence/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panose="020B0502040204020203" pitchFamily="34" charset="0"/>
                <a:cs typeface="Segoe UI" panose="020B0502040204020203" pitchFamily="34" charset="0"/>
                <a:hlinkClick r:id="rId4"/>
              </a:rPr>
              <a:t>Microsoft's framework for building AI systems responsibly - Microsoft On the Issues</a:t>
            </a:r>
            <a:r>
              <a:rPr lang="en-US" sz="1200" dirty="0">
                <a:latin typeface="Segoe UI" panose="020B0502040204020203" pitchFamily="34" charset="0"/>
                <a:cs typeface="Segoe UI" panose="020B0502040204020203" pitchFamily="34" charset="0"/>
              </a:rPr>
              <a:t> https://blogs.microsoft.com/on-the-issues/2022/06/21/microsofts-framework-for-building-ai-systems-responsibly/</a:t>
            </a:r>
          </a:p>
          <a:p>
            <a:endParaRPr lang="en-US"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Additional notes:</a:t>
            </a:r>
          </a:p>
          <a:p>
            <a:endParaRPr lang="en-US"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 first principle is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Fairness.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For AI, this means that AI systems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must treat everyone fairly and avoid affecting different groups of people in the same situation differently</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For example, when AI systems provide advice on medical treatment, a loan application, or a job, they should make the same recommendations to anyone with similar symptoms, financial situations, or professional qualifications.</a:t>
            </a:r>
          </a:p>
          <a:p>
            <a:pPr marL="0" marR="0">
              <a:lnSpc>
                <a:spcPct val="107000"/>
              </a:lnSpc>
              <a:spcBef>
                <a:spcPts val="1200"/>
              </a:spcBef>
              <a:spcAft>
                <a:spcPts val="1680"/>
              </a:spcAft>
            </a:pPr>
            <a:endParaRPr lang="fr-FR" sz="1200"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 second principle is</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 Reliability &amp; Safety.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establish trust, it is also important that AI systems operate reliably, safely, and consistently under normal circumstances and unexpected conditions. The way they behave and the variety of conditions they can handle reliably and safely largely reflect the range of situations and circumstances that developers anticipate during design and testing. For years, we have been designing software engineering systems to be reliable and safe. We must understand that engineering probabilistic systems is different. AI systems, by their very nature, involve errors.</a:t>
            </a:r>
            <a:br>
              <a:rPr lang="fr-FR" sz="1200" dirty="0">
                <a:latin typeface="Segoe UI" panose="020B0502040204020203" pitchFamily="34" charset="0"/>
                <a:cs typeface="Segoe UI" panose="020B0502040204020203" pitchFamily="34" charset="0"/>
              </a:rPr>
            </a:br>
            <a:endParaRPr lang="fr-FR" sz="1200"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It is also crucial to develop AI systems capable of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protecting private information and resisting attacks</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As AI becomes more prevalent, privacy protection and the security of important personal and professional information are becoming increasingly critical and complex.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Privacy &amp; Security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issues require special attention for AI because access to data is essential for AI systems to make accurate and informed predictions and decisions about people. As an industry, we have made significant advances in privacy and security, significantly fueled by regulations such as the GDPR. Yet, with AI systems, we must recognize the tension between the need for more personal data to make the systems more personal and effective - and privacy. Just as with the advent of connected computers with the internet, we are also witnessing a huge increase in the number of AI-related security issues. At the same time, we have seen AI used to improve security. For example, most modern antivirus scanners are driven by AI heuristics today. We must ensure that our data science processes harmoniously marry the latest privacy and security practices.</a:t>
            </a: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For the billion people with disabilities around the world, AI technologies can be game-changing.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AI can enhance access to education, public services, employment, information, and a wide range of other opportunities. Inclusive design practices can help system developers understand and eliminate potential barriers in a product's environment that could inadvertently exclude people. By addressing these barriers, we create opportunities to innovate and design better experiences that benefit everyone. AI has the potential to make computing systems more accessible to those who cannot access computers today. AI must be developed and deployed in a way that benefits and is accessible to everyone. Microsoft's vision is to democratize technology, and this applies to AI. </a:t>
            </a:r>
            <a:b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b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See additional work from Microsoft to promote inclusion: </a:t>
            </a:r>
            <a:r>
              <a:rPr lang="en-US" sz="1200" u="sng" kern="1200" dirty="0">
                <a:solidFill>
                  <a:schemeClr val="tx1"/>
                </a:solidFill>
                <a:effectLst/>
                <a:latin typeface="Segoe UI" panose="020B0502040204020203" pitchFamily="34" charset="0"/>
                <a:ea typeface="+mn-ea"/>
                <a:cs typeface="Segoe UI" panose="020B0502040204020203" pitchFamily="34" charset="0"/>
                <a:hlinkClick r:id="rId5"/>
              </a:rPr>
              <a:t>https://www.microsoft.com/en-us/ai-for-accessibility</a:t>
            </a:r>
            <a:r>
              <a:rPr lang="fr-FR" sz="1200"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When AI systems are used to help make decisions that have a significant impact on people's lives,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it is essential that these same people understand how these decisions were made</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A crucial element of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Transparency</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is what we call intelligibility or the useful explanation of the behavior of AI systems and their components. To improve intelligibility, stakeholders need to understand how and why they work, so they can identify potential performance issues, security and privacy concerns, biases, exclusionary practices, or unintended outcomes. We also believe that those who use AI systems must be honest and upfront about when, why, and how they choose to deploy them. Transparency is an important principle because people cannot determine if progress has been made on the first four principles if there is not enough transparency about how the systems were built and operate. It is also paramount to how these systems are managed, operationalized, and documented.</a:t>
            </a:r>
            <a:endParaRPr lang="fr-FR"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Segoe UI" panose="020B0502040204020203" pitchFamily="34" charset="0"/>
                <a:cs typeface="Segoe UI" panose="020B0502040204020203" pitchFamily="34" charset="0"/>
              </a:rPr>
              <a:t>Our last principle is </a:t>
            </a:r>
            <a:r>
              <a:rPr lang="en-US" sz="1200" b="1" noProof="0" dirty="0">
                <a:latin typeface="Segoe UI" panose="020B0502040204020203" pitchFamily="34" charset="0"/>
                <a:cs typeface="Segoe UI" panose="020B0502040204020203" pitchFamily="34" charset="0"/>
              </a:rPr>
              <a:t>Accountability</a:t>
            </a:r>
            <a:r>
              <a:rPr lang="en-US" sz="1200" noProof="0" dirty="0">
                <a:latin typeface="Segoe UI" panose="020B0502040204020203" pitchFamily="34" charset="0"/>
                <a:cs typeface="Segoe UI" panose="020B0502040204020203" pitchFamily="34" charset="0"/>
              </a:rPr>
              <a:t>.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We believe that those who design and deploy AI systems </a:t>
            </a: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must be accountable for how their systems operate.</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This may be the most important of all principles. Ultimately, one of the biggest questions for our generation, which is the first to introduce AI into society, is how to ensure that AI remains accountable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people and how to ensure that the people who design, build, and deploy AI remain accountable to everyone.</a:t>
            </a:r>
            <a:endParaRPr lang="fr-FR"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9</a:t>
            </a:fld>
            <a:endParaRPr lang="en-US"/>
          </a:p>
        </p:txBody>
      </p:sp>
    </p:spTree>
    <p:extLst>
      <p:ext uri="{BB962C8B-B14F-4D97-AF65-F5344CB8AC3E}">
        <p14:creationId xmlns:p14="http://schemas.microsoft.com/office/powerpoint/2010/main" val="24934466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s://opensource.org/licenses/MIT" TargetMode="External"/><Relationship Id="rId3" Type="http://schemas.microsoft.com/office/2007/relationships/hdphoto" Target="../media/hdphoto1.wdp"/><Relationship Id="rId7" Type="http://schemas.openxmlformats.org/officeDocument/2006/relationships/hyperlink" Target="https://github.com/microsoft/responsible-ai-workshop/blob/main/LICENSE"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creativecommons.org/licenses/by/4.0/legalcode" TargetMode="External"/><Relationship Id="rId11" Type="http://schemas.openxmlformats.org/officeDocument/2006/relationships/hyperlink" Target="https://privacy.microsoft.com/en-us/" TargetMode="External"/><Relationship Id="rId5" Type="http://schemas.openxmlformats.org/officeDocument/2006/relationships/image" Target="../media/image23.png"/><Relationship Id="rId10" Type="http://schemas.openxmlformats.org/officeDocument/2006/relationships/hyperlink" Target="http://go.microsoft.com/fwlink/?LinkID=254653" TargetMode="External"/><Relationship Id="rId4" Type="http://schemas.openxmlformats.org/officeDocument/2006/relationships/image" Target="../media/image3.emf"/><Relationship Id="rId9" Type="http://schemas.openxmlformats.org/officeDocument/2006/relationships/hyperlink" Target="https://github.com/microsoft/responsible-ai-workshop/blob/main/LICENSE-CODE"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7F33EA26-C950-04B2-C76E-A607C73C9A0D}"/>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8" name="Rectangle 7">
            <a:extLst>
              <a:ext uri="{FF2B5EF4-FFF2-40B4-BE49-F238E27FC236}">
                <a16:creationId xmlns:a16="http://schemas.microsoft.com/office/drawing/2014/main" id="{67AA7C9D-0A6A-D2A6-1161-3D2F255595E9}"/>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MS logo white - EMF" descr="Microsoft logo white text version">
            <a:extLst>
              <a:ext uri="{FF2B5EF4-FFF2-40B4-BE49-F238E27FC236}">
                <a16:creationId xmlns:a16="http://schemas.microsoft.com/office/drawing/2014/main" id="{522A1FEC-7E31-11EF-C0FB-22E77CB35691}"/>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6209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4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29114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583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64385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D83B01"/>
                    </a:gs>
                    <a:gs pos="100000">
                      <a:srgbClr val="FF9349"/>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2497586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8661C5"/>
                    </a:gs>
                    <a:gs pos="100000">
                      <a:srgbClr val="D59DFF"/>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1786171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369332"/>
          </a:xfrm>
        </p:spPr>
        <p:txBody>
          <a:bodyPr/>
          <a:lstStyle>
            <a:lvl1pPr>
              <a:defRPr sz="2400">
                <a:gradFill>
                  <a:gsLst>
                    <a:gs pos="0">
                      <a:srgbClr val="0078D4"/>
                    </a:gs>
                    <a:gs pos="100000">
                      <a:schemeClr val="accent1">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176117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008575"/>
                    </a:gs>
                    <a:gs pos="100000">
                      <a:schemeClr val="accent5">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844165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743084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4174420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052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lvl1pPr>
              <a:defRPr sz="3600"/>
            </a:lvl1pPr>
          </a:lstStyle>
          <a:p>
            <a:r>
              <a:rPr lang="en-US"/>
              <a:t>Click to edit Master title style</a:t>
            </a:r>
          </a:p>
        </p:txBody>
      </p:sp>
    </p:spTree>
    <p:extLst>
      <p:ext uri="{BB962C8B-B14F-4D97-AF65-F5344CB8AC3E}">
        <p14:creationId xmlns:p14="http://schemas.microsoft.com/office/powerpoint/2010/main" val="2995466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3068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with points - vertic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8708813" cy="1049518"/>
          </a:xfrm>
        </p:spPr>
        <p:txBody>
          <a:bodyPr tIns="64008"/>
          <a:lstStyle>
            <a:lvl1pPr>
              <a:defRPr sz="3200" spc="0">
                <a:latin typeface="+mj-lt"/>
                <a:cs typeface="Segoe UI" panose="020B0502040204020203" pitchFamily="34" charset="0"/>
              </a:defRPr>
            </a:lvl1pPr>
          </a:lstStyle>
          <a:p>
            <a:r>
              <a:rPr lang="en-US"/>
              <a:t>Click to edit Master title style</a:t>
            </a:r>
          </a:p>
        </p:txBody>
      </p:sp>
      <p:sp>
        <p:nvSpPr>
          <p:cNvPr id="5" name="Rounded Rectangle 4">
            <a:extLst>
              <a:ext uri="{FF2B5EF4-FFF2-40B4-BE49-F238E27FC236}">
                <a16:creationId xmlns:a16="http://schemas.microsoft.com/office/drawing/2014/main" id="{9335A86C-D2B4-B60F-8280-DCB68A3C19B7}"/>
              </a:ext>
            </a:extLst>
          </p:cNvPr>
          <p:cNvSpPr>
            <a:spLocks noChangeAspect="1"/>
          </p:cNvSpPr>
          <p:nvPr userDrawn="1"/>
        </p:nvSpPr>
        <p:spPr bwMode="auto">
          <a:xfrm>
            <a:off x="582609" y="18131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749551" y="1813298"/>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2" name="Rounded Rectangle 4">
            <a:extLst>
              <a:ext uri="{FF2B5EF4-FFF2-40B4-BE49-F238E27FC236}">
                <a16:creationId xmlns:a16="http://schemas.microsoft.com/office/drawing/2014/main" id="{241A8C32-7DF0-897B-8DFC-6184EC5CF71C}"/>
              </a:ext>
            </a:extLst>
          </p:cNvPr>
          <p:cNvSpPr>
            <a:spLocks noChangeAspect="1"/>
          </p:cNvSpPr>
          <p:nvPr userDrawn="1"/>
        </p:nvSpPr>
        <p:spPr bwMode="auto">
          <a:xfrm>
            <a:off x="582609" y="3552340"/>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3" name="Text Placeholder 12">
            <a:extLst>
              <a:ext uri="{FF2B5EF4-FFF2-40B4-BE49-F238E27FC236}">
                <a16:creationId xmlns:a16="http://schemas.microsoft.com/office/drawing/2014/main" id="{FC40FDD8-AA83-ECCB-297C-AA629D05C190}"/>
              </a:ext>
            </a:extLst>
          </p:cNvPr>
          <p:cNvSpPr>
            <a:spLocks noGrp="1"/>
          </p:cNvSpPr>
          <p:nvPr>
            <p:ph type="body" sz="quarter" idx="15"/>
          </p:nvPr>
        </p:nvSpPr>
        <p:spPr>
          <a:xfrm>
            <a:off x="1749552" y="355265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4" name="Rounded Rectangle 4">
            <a:extLst>
              <a:ext uri="{FF2B5EF4-FFF2-40B4-BE49-F238E27FC236}">
                <a16:creationId xmlns:a16="http://schemas.microsoft.com/office/drawing/2014/main" id="{050128B1-CDD0-6742-87EB-BEDCF9630D55}"/>
              </a:ext>
            </a:extLst>
          </p:cNvPr>
          <p:cNvSpPr>
            <a:spLocks noChangeAspect="1"/>
          </p:cNvSpPr>
          <p:nvPr userDrawn="1"/>
        </p:nvSpPr>
        <p:spPr bwMode="auto">
          <a:xfrm>
            <a:off x="582609" y="52923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5" name="Text Placeholder 12">
            <a:extLst>
              <a:ext uri="{FF2B5EF4-FFF2-40B4-BE49-F238E27FC236}">
                <a16:creationId xmlns:a16="http://schemas.microsoft.com/office/drawing/2014/main" id="{E71E9638-DB2E-4EAC-6514-5BC122BACFE2}"/>
              </a:ext>
            </a:extLst>
          </p:cNvPr>
          <p:cNvSpPr>
            <a:spLocks noGrp="1"/>
          </p:cNvSpPr>
          <p:nvPr>
            <p:ph type="body" sz="quarter" idx="16"/>
          </p:nvPr>
        </p:nvSpPr>
        <p:spPr>
          <a:xfrm>
            <a:off x="1749553" y="529233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904491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4" name="Rounded Rectangle 3">
            <a:extLst>
              <a:ext uri="{FF2B5EF4-FFF2-40B4-BE49-F238E27FC236}">
                <a16:creationId xmlns:a16="http://schemas.microsoft.com/office/drawing/2014/main" id="{FE78DAA4-FC3F-1D9B-DFAF-E3E1E1365F78}"/>
              </a:ext>
            </a:extLst>
          </p:cNvPr>
          <p:cNvSpPr/>
          <p:nvPr userDrawn="1"/>
        </p:nvSpPr>
        <p:spPr bwMode="auto">
          <a:xfrm>
            <a:off x="584200" y="1107688"/>
            <a:ext cx="11025189" cy="2624253"/>
          </a:xfrm>
          <a:prstGeom prst="roundRect">
            <a:avLst>
              <a:gd name="adj" fmla="val 3802"/>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1E0B5733-48C7-8838-1ED6-B1E1067B5294}"/>
              </a:ext>
            </a:extLst>
          </p:cNvPr>
          <p:cNvSpPr/>
          <p:nvPr userDrawn="1"/>
        </p:nvSpPr>
        <p:spPr bwMode="auto">
          <a:xfrm>
            <a:off x="1908466"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ounded Rectangle 15">
            <a:extLst>
              <a:ext uri="{FF2B5EF4-FFF2-40B4-BE49-F238E27FC236}">
                <a16:creationId xmlns:a16="http://schemas.microsoft.com/office/drawing/2014/main" id="{AF6EBAF9-D270-2393-1167-D98702D225F3}"/>
              </a:ext>
            </a:extLst>
          </p:cNvPr>
          <p:cNvSpPr/>
          <p:nvPr userDrawn="1"/>
        </p:nvSpPr>
        <p:spPr bwMode="auto">
          <a:xfrm>
            <a:off x="5676192"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AAF86C63-1CFE-1740-8C86-508E4839F42A}"/>
              </a:ext>
            </a:extLst>
          </p:cNvPr>
          <p:cNvSpPr/>
          <p:nvPr userDrawn="1"/>
        </p:nvSpPr>
        <p:spPr bwMode="auto">
          <a:xfrm>
            <a:off x="9452267"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84200" y="1107689"/>
            <a:ext cx="11023600" cy="2624252"/>
          </a:xfrm>
          <a:prstGeom prst="roundRect">
            <a:avLst>
              <a:gd name="adj" fmla="val 3733"/>
            </a:avLst>
          </a:prstGeom>
        </p:spPr>
        <p:txBody>
          <a:bodyPr anchor="ctr" anchorCtr="0">
            <a:noAutofit/>
          </a:bodyPr>
          <a:lstStyle>
            <a:lvl1pPr marL="0" indent="0" algn="ctr">
              <a:buNone/>
              <a:defRPr/>
            </a:lvl1pPr>
          </a:lstStyle>
          <a:p>
            <a:r>
              <a:rPr lang="en-US"/>
              <a:t>Click icon to add picture</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12645"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680371"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456446"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739406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2" cy="984885"/>
          </a:xfrm>
        </p:spPr>
        <p:txBody>
          <a:bodyPr anchor="b"/>
          <a:lstStyle>
            <a:lvl1pPr>
              <a:defRPr sz="3200"/>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58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88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4561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050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77556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6684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769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6"/>
            <a:ext cx="11018520" cy="492443"/>
          </a:xfrm>
        </p:spPr>
        <p:txBody>
          <a:bodyPr anchor="ctr"/>
          <a:lstStyle>
            <a:lvl1pPr algn="ctr">
              <a:defRPr sz="32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2435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5"/>
            <a:ext cx="11018520" cy="492443"/>
          </a:xfrm>
        </p:spPr>
        <p:txBody>
          <a:bodyPr anchor="ctr"/>
          <a:lstStyle>
            <a:lvl1pPr algn="ctr">
              <a:defRPr sz="32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5275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903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55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83349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4789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0"/>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3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363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5008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4764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86933"/>
            <a:ext cx="11018838" cy="49821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420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00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8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492443"/>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1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sz="36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239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28974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588263" y="518755"/>
            <a:ext cx="11018520" cy="492443"/>
          </a:xfrm>
        </p:spPr>
        <p:txBody>
          <a:bodyPr anchor="ctr"/>
          <a:lstStyle>
            <a:lvl1pPr>
              <a:defRPr sz="3200"/>
            </a:lvl1pP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117185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6562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7337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0632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0611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8263" y="138695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956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898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4927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371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4680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592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638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413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B2FE60E-5905-81EF-2A59-551CC5779B71}"/>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12AE9884-1701-C26D-0256-ABA9B6A87976}"/>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559368491" descr="A drawing of a face&#10;&#10;Description automatically generated">
            <a:extLst>
              <a:ext uri="{FF2B5EF4-FFF2-40B4-BE49-F238E27FC236}">
                <a16:creationId xmlns:a16="http://schemas.microsoft.com/office/drawing/2014/main" id="{AE57AED2-93F8-6ADD-9C1F-02777D15B3D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200" y="3684807"/>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2B0579E-E1A2-A7D2-699B-A23C505A605A}"/>
              </a:ext>
            </a:extLst>
          </p:cNvPr>
          <p:cNvSpPr>
            <a:spLocks noChangeArrowheads="1"/>
          </p:cNvSpPr>
          <p:nvPr userDrawn="1"/>
        </p:nvSpPr>
        <p:spPr bwMode="auto">
          <a:xfrm>
            <a:off x="488029" y="4139320"/>
            <a:ext cx="6766560" cy="213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endParaRPr kumimoji="0" lang="fr-FR" altLang="fr-FR" sz="600" b="0" i="0" u="none" strike="noStrike" cap="none" normalizeH="0" baseline="0" dirty="0">
              <a:ln>
                <a:noFill/>
              </a:ln>
              <a:solidFill>
                <a:schemeClr val="tx1"/>
              </a:solidFill>
              <a:effectLst/>
            </a:endParaRPr>
          </a:p>
          <a:p>
            <a:pPr>
              <a:lnSpc>
                <a:spcPct val="105000"/>
              </a:lnSpc>
              <a:spcBef>
                <a:spcPts val="1800"/>
              </a:spcBef>
              <a:spcAft>
                <a:spcPts val="600"/>
              </a:spcAft>
            </a:pPr>
            <a:r>
              <a:rPr lang="en-US" sz="900" dirty="0">
                <a:solidFill>
                  <a:schemeClr val="tx1"/>
                </a:solidFill>
                <a:effectLst/>
                <a:latin typeface="Segoe UI" panose="020B0502040204020203" pitchFamily="34" charset="0"/>
                <a:ea typeface="Calibri" panose="020F0502020204030204" pitchFamily="34" charset="0"/>
              </a:rPr>
              <a:t>Microsoft and any contributors grant you a license to this document under the </a:t>
            </a:r>
            <a:r>
              <a:rPr lang="en-US" sz="900" u="sng" dirty="0">
                <a:solidFill>
                  <a:schemeClr val="tx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Creative Commons Attribution 4.0 International Public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7">
                  <a:extLst>
                    <a:ext uri="{A12FA001-AC4F-418D-AE19-62706E023703}">
                      <ahyp:hlinkClr xmlns:ahyp="http://schemas.microsoft.com/office/drawing/2018/hyperlinkcolor" val="tx"/>
                    </a:ext>
                  </a:extLst>
                </a:hlinkClick>
              </a:rPr>
              <a:t>LICENSE</a:t>
            </a:r>
            <a:r>
              <a:rPr lang="en-US" sz="900" dirty="0">
                <a:solidFill>
                  <a:schemeClr val="tx1"/>
                </a:solidFill>
                <a:effectLst/>
                <a:latin typeface="Segoe UI" panose="020B0502040204020203" pitchFamily="34" charset="0"/>
                <a:ea typeface="Calibri" panose="020F0502020204030204" pitchFamily="34" charset="0"/>
              </a:rPr>
              <a:t> file, and grant you a license to any code in the repository under the </a:t>
            </a:r>
            <a:r>
              <a:rPr lang="en-US" sz="900" u="sng" dirty="0">
                <a:solidFill>
                  <a:schemeClr val="tx1"/>
                </a:solidFill>
                <a:effectLst/>
                <a:latin typeface="Segoe UI" panose="020B0502040204020203" pitchFamily="34" charset="0"/>
                <a:ea typeface="Calibri" panose="020F0502020204030204" pitchFamily="34" charset="0"/>
                <a:hlinkClick r:id="rId8">
                  <a:extLst>
                    <a:ext uri="{A12FA001-AC4F-418D-AE19-62706E023703}">
                      <ahyp:hlinkClr xmlns:ahyp="http://schemas.microsoft.com/office/drawing/2018/hyperlinkcolor" val="tx"/>
                    </a:ext>
                  </a:extLst>
                </a:hlinkClick>
              </a:rPr>
              <a:t>MIT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9">
                  <a:extLst>
                    <a:ext uri="{A12FA001-AC4F-418D-AE19-62706E023703}">
                      <ahyp:hlinkClr xmlns:ahyp="http://schemas.microsoft.com/office/drawing/2018/hyperlinkcolor" val="tx"/>
                    </a:ext>
                  </a:extLst>
                </a:hlinkClick>
              </a:rPr>
              <a:t>LICENSE-CODE</a:t>
            </a:r>
            <a:r>
              <a:rPr lang="en-US" sz="900" dirty="0">
                <a:solidFill>
                  <a:schemeClr val="tx1"/>
                </a:solidFill>
                <a:effectLst/>
                <a:latin typeface="Segoe UI" panose="020B0502040204020203" pitchFamily="34" charset="0"/>
                <a:ea typeface="Calibri" panose="020F0502020204030204" pitchFamily="34" charset="0"/>
              </a:rPr>
              <a:t> file</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and/or other Microsoft products and services referenced in the document may be either trademarks or registered trademarks of Microsoft in the United States and/or other countries. The license for this document does not grant you rights to use any Microsoft names, logos, or trademarks. Microsoft's general trademark guidelines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http://go.microsoft.com/fwlink/?LinkID=254653</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Privacy information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https://privacy.microsoft.com/en-us/</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r>
              <a:rPr lang="en-US" sz="900" kern="0" dirty="0">
                <a:solidFill>
                  <a:schemeClr val="tx1"/>
                </a:solidFill>
                <a:effectLst/>
                <a:latin typeface="Segoe UI" panose="020B0502040204020203" pitchFamily="34" charset="0"/>
                <a:ea typeface="Calibri" panose="020F0502020204030204" pitchFamily="34" charset="0"/>
              </a:rPr>
              <a:t>Microsoft and any contributors reserve all other rights, whether under their respective copyrights, patents, or trademarks, whether by implication, estoppel or otherwise</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970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571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729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220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414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30101806"/>
      </p:ext>
    </p:extLst>
  </p:cSld>
  <p:clrMap bg1="lt1" tx1="dk1" bg2="lt2" tx2="dk2" accent1="accent1" accent2="accent2" accent3="accent3" accent4="accent4" accent5="accent5" accent6="accent6" hlink="hlink" folHlink="folHlink"/>
  <p:sldLayoutIdLst>
    <p:sldLayoutId id="2147486348" r:id="rId1"/>
    <p:sldLayoutId id="2147486353" r:id="rId2"/>
    <p:sldLayoutId id="2147486354" r:id="rId3"/>
    <p:sldLayoutId id="2147486356" r:id="rId4"/>
    <p:sldLayoutId id="2147486357" r:id="rId5"/>
    <p:sldLayoutId id="2147486358" r:id="rId6"/>
    <p:sldLayoutId id="2147486359" r:id="rId7"/>
    <p:sldLayoutId id="2147486360" r:id="rId8"/>
    <p:sldLayoutId id="2147486361" r:id="rId9"/>
    <p:sldLayoutId id="2147486362" r:id="rId10"/>
    <p:sldLayoutId id="2147486363" r:id="rId11"/>
    <p:sldLayoutId id="2147486364" r:id="rId12"/>
    <p:sldLayoutId id="2147486365" r:id="rId13"/>
    <p:sldLayoutId id="2147486366" r:id="rId14"/>
    <p:sldLayoutId id="2147486367" r:id="rId15"/>
    <p:sldLayoutId id="2147486368" r:id="rId16"/>
    <p:sldLayoutId id="2147486369" r:id="rId17"/>
    <p:sldLayoutId id="2147486370" r:id="rId18"/>
    <p:sldLayoutId id="2147486371" r:id="rId19"/>
    <p:sldLayoutId id="2147486372" r:id="rId20"/>
    <p:sldLayoutId id="2147486374" r:id="rId21"/>
    <p:sldLayoutId id="2147486464" r:id="rId22"/>
    <p:sldLayoutId id="2147486376" r:id="rId23"/>
    <p:sldLayoutId id="2147486378" r:id="rId24"/>
    <p:sldLayoutId id="2147486379" r:id="rId25"/>
    <p:sldLayoutId id="2147486380" r:id="rId26"/>
    <p:sldLayoutId id="2147486381" r:id="rId27"/>
    <p:sldLayoutId id="2147486382" r:id="rId28"/>
    <p:sldLayoutId id="2147486383" r:id="rId29"/>
    <p:sldLayoutId id="2147486384" r:id="rId30"/>
    <p:sldLayoutId id="2147486385" r:id="rId31"/>
    <p:sldLayoutId id="2147486386" r:id="rId32"/>
    <p:sldLayoutId id="2147486387" r:id="rId33"/>
    <p:sldLayoutId id="2147486388" r:id="rId34"/>
    <p:sldLayoutId id="2147486389" r:id="rId35"/>
    <p:sldLayoutId id="2147486390" r:id="rId36"/>
    <p:sldLayoutId id="2147486391" r:id="rId37"/>
    <p:sldLayoutId id="2147486392" r:id="rId38"/>
    <p:sldLayoutId id="2147486393" r:id="rId39"/>
    <p:sldLayoutId id="2147486394" r:id="rId40"/>
    <p:sldLayoutId id="2147486395" r:id="rId41"/>
    <p:sldLayoutId id="2147486396" r:id="rId42"/>
    <p:sldLayoutId id="2147486397" r:id="rId43"/>
    <p:sldLayoutId id="2147486398" r:id="rId44"/>
    <p:sldLayoutId id="2147486399" r:id="rId45"/>
    <p:sldLayoutId id="2147486400" r:id="rId46"/>
    <p:sldLayoutId id="2147486401" r:id="rId47"/>
    <p:sldLayoutId id="2147486402" r:id="rId48"/>
    <p:sldLayoutId id="2147486403" r:id="rId49"/>
    <p:sldLayoutId id="2147486404" r:id="rId50"/>
    <p:sldLayoutId id="2147486405" r:id="rId51"/>
    <p:sldLayoutId id="2147486406" r:id="rId52"/>
    <p:sldLayoutId id="2147486470" r:id="rId53"/>
    <p:sldLayoutId id="2147486407" r:id="rId54"/>
    <p:sldLayoutId id="2147486408" r:id="rId55"/>
    <p:sldLayoutId id="2147486409" r:id="rId56"/>
    <p:sldLayoutId id="2147486410" r:id="rId57"/>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55.xml"/><Relationship Id="rId5" Type="http://schemas.openxmlformats.org/officeDocument/2006/relationships/image" Target="../media/image33.png"/><Relationship Id="rId4" Type="http://schemas.openxmlformats.org/officeDocument/2006/relationships/hyperlink" Target="https://aka.ms/RAIresource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hyperlink" Target="https://aka.ms/RAITransparencyReport2024" TargetMode="Externa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hyperlink" Target="https://cdn.openai.com/papers/gpt-4-system-card.pdf"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security/ai-red-team/"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hyperlink" Target="https://www.microsoft.com/en-us/security/blog/2024/02/22/announcing-microsofts-open-automation-framework-to-red-team-generative-ai-systems/" TargetMode="External"/><Relationship Id="rId4" Type="http://schemas.openxmlformats.org/officeDocument/2006/relationships/hyperlink" Target="https://aka.ms/PyRI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arketplace.microsoft.com/en-us/marketplace/apps/hiddenlayerinc1690422428200.hiddenlayer-model-scanner?tab=Overview" TargetMode="Externa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hyperlink" Target="https://techcommunity.microsoft.com/t5/ai-ai-platform-blog/hiddenlayer-model-scanner-helps-developers-assess-the-security/ba-p/4140576" TargetMode="Externa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1.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hyperlink" Target="https://aka.ms/ContentSafety" TargetMode="External"/><Relationship Id="rId5" Type="http://schemas.openxmlformats.org/officeDocument/2006/relationships/image" Target="../media/image44.png"/><Relationship Id="rId4" Type="http://schemas.openxmlformats.org/officeDocument/2006/relationships/image" Target="../media/image43.svg"/></Relationships>
</file>

<file path=ppt/slides/_rels/slide29.xml.rels><?xml version="1.0" encoding="UTF-8" standalone="yes"?>
<Relationships xmlns="http://schemas.openxmlformats.org/package/2006/relationships"><Relationship Id="rId8" Type="http://schemas.openxmlformats.org/officeDocument/2006/relationships/hyperlink" Target="https://techcommunity.microsoft.com/t5/ai-azure-ai-services-blog/ga-release-of-protected-material-detection-in-azure-ai-content/ba-p/4235577" TargetMode="External"/><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hyperlink" Target="https://techcommunity.microsoft.com/t5/ai-azure-ai-services-blog/announcing-custom-categories-public-preview-in-azure-ai-content/ba-p/4147024#:~:text=The%20Azure%20AI%20Content%20Safety%20custom%20categories%20feature,creating%2C%20training%2C%20and%20using%20custom%20content%20classification%20models." TargetMode="External"/><Relationship Id="rId5" Type="http://schemas.openxmlformats.org/officeDocument/2006/relationships/image" Target="../media/image45.png"/><Relationship Id="rId10" Type="http://schemas.openxmlformats.org/officeDocument/2006/relationships/hyperlink" Target="https://techcommunity.microsoft.com/t5/ai-azure-ai-services-blog/general-availability-of-prompt-shields-in-azure-ai-content/ba-p/4235560" TargetMode="External"/><Relationship Id="rId4" Type="http://schemas.openxmlformats.org/officeDocument/2006/relationships/image" Target="../media/image43.svg"/><Relationship Id="rId9" Type="http://schemas.openxmlformats.org/officeDocument/2006/relationships/hyperlink" Target="https://techcommunity.microsoft.com/t5/ai-azure-ai-services-blog/azure-ai-announces-prompt-shields-ga/ba-p/4236033"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capabilities/quantumblack/our-insights/why-digital-trust-truly-matters"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www.bain.com/insights/adapting-your-organization-for-responsible-ai/"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hyperlink" Target="https://techcommunity.microsoft.com/t5/ai-azure-ai-services-blog/azure-ai-announces-prompt-shields-for-jailbreak-and-indirect/ba-p/4099140" TargetMode="External"/><Relationship Id="rId4" Type="http://schemas.openxmlformats.org/officeDocument/2006/relationships/image" Target="../media/image49.svg"/></Relationships>
</file>

<file path=ppt/slides/_rels/slide32.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52.png"/><Relationship Id="rId2" Type="http://schemas.openxmlformats.org/officeDocument/2006/relationships/video" Target="../media/media1.mp4"/><Relationship Id="rId1" Type="http://schemas.microsoft.com/office/2007/relationships/media" Target="../media/media1.mp4"/><Relationship Id="rId6" Type="http://schemas.microsoft.com/office/2017/04/relationships/track" Target="../media/track1.vtt"/><Relationship Id="rId5" Type="http://schemas.openxmlformats.org/officeDocument/2006/relationships/notesSlide" Target="../notesSlides/notesSlide32.xml"/><Relationship Id="rId4" Type="http://schemas.openxmlformats.org/officeDocument/2006/relationships/slideLayout" Target="../slideLayouts/slideLayout55.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hyperlink" Target="https://techcommunity.microsoft.com/t5/ai-azure-ai-services-blog/detect-and-mitigate-ungrounded-model-outputs/ba-p/4099261" TargetMode="External"/><Relationship Id="rId4" Type="http://schemas.openxmlformats.org/officeDocument/2006/relationships/image" Target="../media/image49.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microsoft.com/office/2007/relationships/hdphoto" Target="../media/hdphoto2.wdp"/></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9.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43.svg"/></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aka.ms/genAI_reliance"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6" Type="http://schemas.openxmlformats.org/officeDocument/2006/relationships/hyperlink" Target="https://aka.ms/overreliance_review" TargetMode="External"/><Relationship Id="rId5" Type="http://schemas.openxmlformats.org/officeDocument/2006/relationships/image" Target="../media/image62.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8" Type="http://schemas.openxmlformats.org/officeDocument/2006/relationships/hyperlink" Target="https://www.microsoft.com/en-us/haxtoolkit/design-patterns/" TargetMode="External"/><Relationship Id="rId3" Type="http://schemas.openxmlformats.org/officeDocument/2006/relationships/image" Target="../media/image63.png"/><Relationship Id="rId7" Type="http://schemas.openxmlformats.org/officeDocument/2006/relationships/hyperlink" Target="https://www.microsoft.com/en-us/haxtoolkit/workbook/" TargetMode="External"/><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hyperlink" Target="https://www.microsoft.com/en-us/haxtoolkit/ai-guidelines/" TargetMode="External"/><Relationship Id="rId5" Type="http://schemas.openxmlformats.org/officeDocument/2006/relationships/hyperlink" Target="https://www.microsoft.com/en-us/haxtoolkit/" TargetMode="External"/><Relationship Id="rId10" Type="http://schemas.openxmlformats.org/officeDocument/2006/relationships/hyperlink" Target="https://www.microsoft.com/en-us/haxtoolkit/library/" TargetMode="External"/><Relationship Id="rId4" Type="http://schemas.openxmlformats.org/officeDocument/2006/relationships/hyperlink" Target="https://aka.ms/haxtoolkit" TargetMode="External"/><Relationship Id="rId9" Type="http://schemas.openxmlformats.org/officeDocument/2006/relationships/hyperlink" Target="https://www.microsoft.com/en-us/haxtoolkit/playbook/"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3.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hyperlink" Target="https://learn.microsoft.com/en-gb/azure/ai-studio/concepts/evaluation-metrics-built-in?tabs=warning"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64.gif"/></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65.gif"/><Relationship Id="rId5" Type="http://schemas.openxmlformats.org/officeDocument/2006/relationships/hyperlink" Target="https://techcommunity.microsoft.com/t5/ai-ai-platform-blog/introducing-ai-assisted-safety-evaluations-in-azure-ai-studio/ba-p/4098595" TargetMode="External"/><Relationship Id="rId4" Type="http://schemas.openxmlformats.org/officeDocument/2006/relationships/image" Target="../media/image49.svg"/></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43.svg"/></Relationships>
</file>

<file path=ppt/slides/_rels/slide5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56.xml.rels><?xml version="1.0" encoding="UTF-8" standalone="yes"?>
<Relationships xmlns="http://schemas.openxmlformats.org/package/2006/relationships"><Relationship Id="rId3" Type="http://schemas.openxmlformats.org/officeDocument/2006/relationships/hyperlink" Target="https://learn.microsoft.com/en-us/azure/ai-studio/how-to/develop/simulator-interaction-data" TargetMode="External"/><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55.xml"/></Relationships>
</file>

<file path=ppt/slides/_rels/slide5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4.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84.svg"/><Relationship Id="rId4" Type="http://schemas.openxmlformats.org/officeDocument/2006/relationships/image" Target="../media/image79.png"/><Relationship Id="rId9"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8.sv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notesSlide" Target="../notesSlides/notesSlide62.xml"/><Relationship Id="rId1" Type="http://schemas.openxmlformats.org/officeDocument/2006/relationships/slideLayout" Target="../slideLayouts/slideLayout55.xml"/><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3.xml"/><Relationship Id="rId1" Type="http://schemas.openxmlformats.org/officeDocument/2006/relationships/slideLayout" Target="../slideLayouts/slideLayout55.xml"/><Relationship Id="rId6" Type="http://schemas.openxmlformats.org/officeDocument/2006/relationships/hyperlink" Target="https://blogs.microsoft.com/blog/2023/06/08/announcing-microsofts-ai-customer-commitments/" TargetMode="External"/><Relationship Id="rId5" Type="http://schemas.openxmlformats.org/officeDocument/2006/relationships/hyperlink" Target="https://aka.ms/RAIresources" TargetMode="External"/><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8" Type="http://schemas.openxmlformats.org/officeDocument/2006/relationships/hyperlink" Target="https://learn.microsoft.com/en-us/azure/ai-services/openai/concepts/red-teaming" TargetMode="External"/><Relationship Id="rId13" Type="http://schemas.openxmlformats.org/officeDocument/2006/relationships/hyperlink" Target="https://learn.microsoft.com/en-us/ai/" TargetMode="External"/><Relationship Id="rId18" Type="http://schemas.openxmlformats.org/officeDocument/2006/relationships/hyperlink" Target="https://blogs.microsoft.com/on-the-issues/2023/05/01/responsible-ai-standards-principles-governance-progress/" TargetMode="External"/><Relationship Id="rId3" Type="http://schemas.openxmlformats.org/officeDocument/2006/relationships/hyperlink" Target="https://blogs.microsoft.com/on-the-issues/2024/05/01/responsible-ai-transparency-report-2024/" TargetMode="External"/><Relationship Id="rId21" Type="http://schemas.openxmlformats.org/officeDocument/2006/relationships/hyperlink" Target="https://blogs.microsoft.com/on-the-issues/2024/02/16/ai-deepfakes-elections-munich-tech-accord/" TargetMode="External"/><Relationship Id="rId7" Type="http://schemas.openxmlformats.org/officeDocument/2006/relationships/hyperlink" Target="https://azure.microsoft.com/en-us/blog/announcing-new-tools-in-azure-ai-to-help-you-build-more-secure-and-trustworthy-generative-ai-applications/" TargetMode="External"/><Relationship Id="rId12" Type="http://schemas.openxmlformats.org/officeDocument/2006/relationships/hyperlink" Target="https://blogs.microsoft.com/on-the-issues/2023/11/16/accelerating-sustainability-ai-playbook/" TargetMode="External"/><Relationship Id="rId17" Type="http://schemas.openxmlformats.org/officeDocument/2006/relationships/hyperlink" Target="https://blogs.microsoft.com/on-the-issues/2023/05/25/how-do-we-best-govern-ai/" TargetMode="External"/><Relationship Id="rId2" Type="http://schemas.openxmlformats.org/officeDocument/2006/relationships/notesSlide" Target="../notesSlides/notesSlide64.xml"/><Relationship Id="rId16" Type="http://schemas.openxmlformats.org/officeDocument/2006/relationships/hyperlink" Target="https://learn.microsoft.com/en-us/training/modules/responsible-ai-studio/" TargetMode="External"/><Relationship Id="rId20" Type="http://schemas.openxmlformats.org/officeDocument/2006/relationships/hyperlink" Target="https://blogs.microsoft.com/on-the-issues/2023/09/07/copilot-copyright-commitment-ai-legal-concerns/?culture=en-us&amp;country=us" TargetMode="External"/><Relationship Id="rId1" Type="http://schemas.openxmlformats.org/officeDocument/2006/relationships/slideLayout" Target="../slideLayouts/slideLayout13.xml"/><Relationship Id="rId6" Type="http://schemas.openxmlformats.org/officeDocument/2006/relationships/hyperlink" Target="https://blogs.microsoft.com/wp-content/uploads/prod/sites/5/2022/06/Microsoft-RAI-Impact-Assessment-Template.pdf" TargetMode="External"/><Relationship Id="rId11" Type="http://schemas.openxmlformats.org/officeDocument/2006/relationships/hyperlink" Target="https://learn.microsoft.com/en-us/legal/cognitive-services/openai/customer-copyright-commitment?context=%2Fazure%2Fai-services%2Fopenai%2Fcontext%2Fcontext" TargetMode="External"/><Relationship Id="rId24" Type="http://schemas.openxmlformats.org/officeDocument/2006/relationships/hyperlink" Target="https://aka.ms/RAI" TargetMode="External"/><Relationship Id="rId5" Type="http://schemas.openxmlformats.org/officeDocument/2006/relationships/hyperlink" Target="https://aka.ms/RAIStandardPDF" TargetMode="External"/><Relationship Id="rId15" Type="http://schemas.openxmlformats.org/officeDocument/2006/relationships/hyperlink" Target="https://learn.microsoft.com/en-us/training/modules/responsible-generative-ai/" TargetMode="External"/><Relationship Id="rId23" Type="http://schemas.openxmlformats.org/officeDocument/2006/relationships/hyperlink" Target="https://blogs.microsoft.com/on-the-issues/2024/05/17/global-governance-goals-and-lessons-for-ai/" TargetMode="External"/><Relationship Id="rId10" Type="http://schemas.openxmlformats.org/officeDocument/2006/relationships/hyperlink" Target="https://www.microsoft.com/en-us/haxtoolkit/playbook/" TargetMode="External"/><Relationship Id="rId19" Type="http://schemas.openxmlformats.org/officeDocument/2006/relationships/hyperlink" Target="https://blogs.microsoft.com/on-the-issues/2023/07/21/commitment-safe-secure-ai/" TargetMode="External"/><Relationship Id="rId4" Type="http://schemas.openxmlformats.org/officeDocument/2006/relationships/hyperlink" Target="https://www.microsoft.com/en-us/ai/tools-practices#tabs-pill-bar-oc8dad_tab3" TargetMode="External"/><Relationship Id="rId9" Type="http://schemas.openxmlformats.org/officeDocument/2006/relationships/hyperlink" Target="https://www.microsoft.com/en-us/security/blog/2024/02/22/announcing-microsofts-open-automation-framework-to-red-team-generative-ai-systems/" TargetMode="External"/><Relationship Id="rId14" Type="http://schemas.openxmlformats.org/officeDocument/2006/relationships/hyperlink" Target="https://learn.microsoft.com/en-us/training/modules/embrace-responsible-ai-principles-practices/" TargetMode="External"/><Relationship Id="rId22" Type="http://schemas.openxmlformats.org/officeDocument/2006/relationships/hyperlink" Target="https://blogs.microsoft.com/on-the-issues/2024/03/28/data-protection-responsible-ai-azure-copilot/"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5.xml"/><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DB4E-373E-E570-3A0B-3D4E1F2497E1}"/>
              </a:ext>
            </a:extLst>
          </p:cNvPr>
          <p:cNvSpPr>
            <a:spLocks noGrp="1"/>
          </p:cNvSpPr>
          <p:nvPr>
            <p:ph type="title"/>
          </p:nvPr>
        </p:nvSpPr>
        <p:spPr>
          <a:xfrm>
            <a:off x="576971" y="1782112"/>
            <a:ext cx="8375836" cy="2862322"/>
          </a:xfrm>
        </p:spPr>
        <p:txBody>
          <a:bodyPr/>
          <a:lstStyle/>
          <a:p>
            <a:pPr>
              <a:spcAft>
                <a:spcPts val="1800"/>
              </a:spcAft>
            </a:pPr>
            <a:r>
              <a:rPr lang="en-US" sz="2400" dirty="0">
                <a:latin typeface="+mn-lt"/>
              </a:rPr>
              <a:t>Responsible AI Workshop</a:t>
            </a:r>
            <a:br>
              <a:rPr lang="en-US" sz="2400" dirty="0">
                <a:latin typeface="+mn-lt"/>
              </a:rPr>
            </a:br>
            <a:br>
              <a:rPr lang="en-US" sz="3600" kern="1400" spc="-50" dirty="0">
                <a:effectLst/>
                <a:latin typeface="Segoe UI Semibold" panose="020B0702040204020203" pitchFamily="34" charset="0"/>
                <a:ea typeface="Times New Roman" panose="02020603050405020304" pitchFamily="18" charset="0"/>
              </a:rPr>
            </a:br>
            <a:r>
              <a:rPr lang="en-US" sz="3600" kern="1400" spc="-50" dirty="0">
                <a:effectLst/>
                <a:latin typeface="Segoe UI Semibold" panose="020B0702040204020203" pitchFamily="34" charset="0"/>
                <a:ea typeface="Times New Roman" panose="02020603050405020304" pitchFamily="18" charset="0"/>
              </a:rPr>
              <a:t>Building and using Generative AI responsibly with Azure </a:t>
            </a:r>
            <a:r>
              <a:rPr lang="en-US" sz="3600" kern="1400" spc="-50">
                <a:effectLst/>
                <a:latin typeface="Segoe UI Semibold" panose="020B0702040204020203" pitchFamily="34" charset="0"/>
                <a:ea typeface="Times New Roman" panose="02020603050405020304" pitchFamily="18" charset="0"/>
              </a:rPr>
              <a:t>and beyond </a:t>
            </a:r>
            <a:br>
              <a:rPr lang="en-US" sz="3200" kern="1400" spc="-50" dirty="0">
                <a:effectLst/>
                <a:latin typeface="Segoe UI Semibold" panose="020B0702040204020203" pitchFamily="34" charset="0"/>
                <a:ea typeface="Times New Roman" panose="02020603050405020304" pitchFamily="18" charset="0"/>
              </a:rPr>
            </a:br>
            <a:r>
              <a:rPr lang="en-US" sz="1800" kern="0" dirty="0">
                <a:solidFill>
                  <a:srgbClr val="FFFFFF"/>
                </a:solidFill>
                <a:latin typeface="Segoe UI" panose="020B0502040204020203" pitchFamily="34" charset="0"/>
              </a:rPr>
              <a:t>A companion presentation for the eponym stater guide </a:t>
            </a:r>
            <a:r>
              <a:rPr lang="en-US" sz="1800" kern="0" dirty="0">
                <a:solidFill>
                  <a:srgbClr val="FFFFFF"/>
                </a:solidFill>
                <a:effectLst/>
                <a:latin typeface="Segoe UI" panose="020B0502040204020203" pitchFamily="34" charset="0"/>
                <a:ea typeface="Times New Roman" panose="02020603050405020304" pitchFamily="18" charset="0"/>
              </a:rPr>
              <a:t>for data engineers, data scientists, AI developers, and other AI practitioners to harness Generative AI and Language Models responsibly.</a:t>
            </a:r>
            <a:endParaRPr lang="en-US" dirty="0"/>
          </a:p>
        </p:txBody>
      </p:sp>
      <p:sp>
        <p:nvSpPr>
          <p:cNvPr id="5" name="Espace réservé du texte 4">
            <a:extLst>
              <a:ext uri="{FF2B5EF4-FFF2-40B4-BE49-F238E27FC236}">
                <a16:creationId xmlns:a16="http://schemas.microsoft.com/office/drawing/2014/main" id="{849FA735-F1EA-A516-A441-B87544B74C16}"/>
              </a:ext>
            </a:extLst>
          </p:cNvPr>
          <p:cNvSpPr>
            <a:spLocks noGrp="1"/>
          </p:cNvSpPr>
          <p:nvPr>
            <p:ph type="body" sz="quarter" idx="12"/>
          </p:nvPr>
        </p:nvSpPr>
        <p:spPr>
          <a:xfrm>
            <a:off x="576971" y="5312820"/>
            <a:ext cx="5997449" cy="570926"/>
          </a:xfrm>
        </p:spPr>
        <p:txBody>
          <a:bodyPr/>
          <a:lstStyle/>
          <a:p>
            <a:pPr>
              <a:lnSpc>
                <a:spcPct val="107000"/>
              </a:lnSpc>
              <a:spcAft>
                <a:spcPts val="800"/>
              </a:spcAft>
            </a:pPr>
            <a:r>
              <a:rPr lang="en-US" sz="1800" kern="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rPr>
              <a:t>Version 1.1 - June 2024 (Updated September 2024)</a:t>
            </a:r>
            <a:endParaRPr lang="fr-FR" sz="1800" kern="100" dirty="0">
              <a:effectLst/>
              <a:latin typeface="Segoe UI"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206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0F1117-42D7-8D15-4AD0-DF1B5A865480}"/>
              </a:ext>
            </a:extLst>
          </p:cNvPr>
          <p:cNvSpPr>
            <a:spLocks noGrp="1"/>
          </p:cNvSpPr>
          <p:nvPr>
            <p:ph type="title"/>
          </p:nvPr>
        </p:nvSpPr>
        <p:spPr>
          <a:xfrm>
            <a:off x="506201" y="2936557"/>
            <a:ext cx="2659029" cy="984885"/>
          </a:xfrm>
        </p:spPr>
        <p:txBody>
          <a:bodyPr/>
          <a:lstStyle/>
          <a:p>
            <a:r>
              <a:rPr lang="en-US" dirty="0"/>
              <a:t>AI </a:t>
            </a:r>
            <a:r>
              <a:rPr lang="en-US" dirty="0">
                <a:gradFill flip="none" rotWithShape="1">
                  <a:gsLst>
                    <a:gs pos="12000">
                      <a:srgbClr val="CD9AD0"/>
                    </a:gs>
                    <a:gs pos="87000">
                      <a:srgbClr val="8EC8E8"/>
                    </a:gs>
                  </a:gsLst>
                  <a:lin ang="10800000" scaled="1"/>
                  <a:tileRect/>
                </a:gradFill>
                <a:latin typeface="Segoe UI Semibold"/>
                <a:ea typeface="+mj-lt"/>
                <a:cs typeface="Segoe UI Semibold"/>
              </a:rPr>
              <a:t>Governance </a:t>
            </a:r>
            <a:r>
              <a:rPr kumimoji="0" lang="en-US" sz="3200" b="0" i="0" u="none" strike="noStrike" kern="1200" cap="none" spc="0" normalizeH="0" baseline="0" noProof="0" dirty="0">
                <a:ln w="3175">
                  <a:noFill/>
                </a:ln>
                <a:effectLst/>
                <a:uLnTx/>
                <a:uFillTx/>
                <a:latin typeface="Segoe UI Semibold"/>
                <a:ea typeface="+mn-ea"/>
                <a:cs typeface="Segoe UI" pitchFamily="34" charset="0"/>
              </a:rPr>
              <a:t>at Microsoft</a:t>
            </a:r>
            <a:endParaRPr lang="en-US" dirty="0">
              <a:gradFill flip="none" rotWithShape="1">
                <a:gsLst>
                  <a:gs pos="12000">
                    <a:srgbClr val="CD9AD0"/>
                  </a:gs>
                  <a:gs pos="87000">
                    <a:srgbClr val="8EC8E8"/>
                  </a:gs>
                </a:gsLst>
                <a:lin ang="10800000" scaled="1"/>
                <a:tileRect/>
              </a:gradFill>
              <a:latin typeface="Segoe UI Semibold"/>
              <a:ea typeface="+mj-lt"/>
              <a:cs typeface="Segoe UI Semibold"/>
            </a:endParaRPr>
          </a:p>
        </p:txBody>
      </p:sp>
      <p:pic>
        <p:nvPicPr>
          <p:cNvPr id="3" name="Picture 109">
            <a:extLst>
              <a:ext uri="{FF2B5EF4-FFF2-40B4-BE49-F238E27FC236}">
                <a16:creationId xmlns:a16="http://schemas.microsoft.com/office/drawing/2014/main" id="{7631968A-1293-F5B3-3933-C227F78B72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88999" y="3965365"/>
            <a:ext cx="2623862" cy="401937"/>
          </a:xfrm>
          <a:prstGeom prst="rect">
            <a:avLst/>
          </a:prstGeom>
        </p:spPr>
      </p:pic>
      <p:sp>
        <p:nvSpPr>
          <p:cNvPr id="13" name="TextBox 4">
            <a:extLst>
              <a:ext uri="{FF2B5EF4-FFF2-40B4-BE49-F238E27FC236}">
                <a16:creationId xmlns:a16="http://schemas.microsoft.com/office/drawing/2014/main" id="{C84B1D65-0EB6-7547-7275-D4FF197A9B91}"/>
              </a:ext>
            </a:extLst>
          </p:cNvPr>
          <p:cNvSpPr txBox="1"/>
          <p:nvPr/>
        </p:nvSpPr>
        <p:spPr>
          <a:xfrm>
            <a:off x="6142629" y="844196"/>
            <a:ext cx="1746920"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AI principles</a:t>
            </a:r>
          </a:p>
        </p:txBody>
      </p:sp>
      <p:sp>
        <p:nvSpPr>
          <p:cNvPr id="14" name="Rectangle 13">
            <a:extLst>
              <a:ext uri="{FF2B5EF4-FFF2-40B4-BE49-F238E27FC236}">
                <a16:creationId xmlns:a16="http://schemas.microsoft.com/office/drawing/2014/main" id="{1C0B2AD0-FCCC-BE0D-800C-8C5B1F4ACDA3}"/>
              </a:ext>
            </a:extLst>
          </p:cNvPr>
          <p:cNvSpPr/>
          <p:nvPr/>
        </p:nvSpPr>
        <p:spPr>
          <a:xfrm>
            <a:off x="4531664" y="878957"/>
            <a:ext cx="4968849" cy="1118255"/>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Fairness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Privacy &amp; security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Transparency</a:t>
            </a:r>
          </a:p>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Reliability &amp; safety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Inclusiveness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Accountability</a:t>
            </a:r>
          </a:p>
        </p:txBody>
      </p:sp>
      <p:sp>
        <p:nvSpPr>
          <p:cNvPr id="15" name="TextBox 17">
            <a:extLst>
              <a:ext uri="{FF2B5EF4-FFF2-40B4-BE49-F238E27FC236}">
                <a16:creationId xmlns:a16="http://schemas.microsoft.com/office/drawing/2014/main" id="{01D4008D-215E-EC55-F191-967DC072A0F6}"/>
              </a:ext>
            </a:extLst>
          </p:cNvPr>
          <p:cNvSpPr txBox="1"/>
          <p:nvPr/>
        </p:nvSpPr>
        <p:spPr>
          <a:xfrm>
            <a:off x="5517537" y="2319281"/>
            <a:ext cx="2997102" cy="387798"/>
          </a:xfrm>
          <a:prstGeom prst="rect">
            <a:avLst/>
          </a:prstGeom>
          <a:noFill/>
          <a:effectLst/>
        </p:spPr>
        <p:txBody>
          <a:bodyPr wrap="square" lIns="0" tIns="0" rIns="0" bIns="18288" rtlCol="0" anchor="t" anchorCtr="0">
            <a:spAutoFit/>
          </a:bodyPr>
          <a:lstStyle>
            <a:defPPr>
              <a:defRPr lang="en-US"/>
            </a:defPPr>
            <a:lvl1pPr algn="ctr">
              <a:defRPr sz="1800" b="1">
                <a:gradFill>
                  <a:gsLst>
                    <a:gs pos="575">
                      <a:srgbClr val="000000"/>
                    </a:gs>
                    <a:gs pos="10843">
                      <a:srgbClr val="000000"/>
                    </a:gs>
                  </a:gsLst>
                  <a:lin ang="2700000" scaled="0"/>
                </a:gra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Segoe UI Semibold"/>
                <a:ea typeface="+mn-ea"/>
                <a:cs typeface="+mn-cs"/>
              </a:rPr>
              <a:t>AI Standard</a:t>
            </a:r>
          </a:p>
        </p:txBody>
      </p:sp>
      <p:sp>
        <p:nvSpPr>
          <p:cNvPr id="16" name="Rectangle 15">
            <a:extLst>
              <a:ext uri="{FF2B5EF4-FFF2-40B4-BE49-F238E27FC236}">
                <a16:creationId xmlns:a16="http://schemas.microsoft.com/office/drawing/2014/main" id="{2326D056-E37E-C7DE-DCFE-0C4619C22147}"/>
              </a:ext>
            </a:extLst>
          </p:cNvPr>
          <p:cNvSpPr/>
          <p:nvPr/>
        </p:nvSpPr>
        <p:spPr>
          <a:xfrm>
            <a:off x="4687444" y="2392243"/>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Goals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Requirements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Practices</a:t>
            </a:r>
          </a:p>
        </p:txBody>
      </p:sp>
      <p:sp>
        <p:nvSpPr>
          <p:cNvPr id="17" name="TextBox 22">
            <a:extLst>
              <a:ext uri="{FF2B5EF4-FFF2-40B4-BE49-F238E27FC236}">
                <a16:creationId xmlns:a16="http://schemas.microsoft.com/office/drawing/2014/main" id="{ABC82F59-8C70-FB9D-595C-2B0A69F9CF91}"/>
              </a:ext>
            </a:extLst>
          </p:cNvPr>
          <p:cNvSpPr txBox="1"/>
          <p:nvPr/>
        </p:nvSpPr>
        <p:spPr>
          <a:xfrm>
            <a:off x="5740665" y="3633660"/>
            <a:ext cx="2558121"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Implementation</a:t>
            </a:r>
          </a:p>
        </p:txBody>
      </p:sp>
      <p:sp>
        <p:nvSpPr>
          <p:cNvPr id="18" name="Rectangle 17">
            <a:extLst>
              <a:ext uri="{FF2B5EF4-FFF2-40B4-BE49-F238E27FC236}">
                <a16:creationId xmlns:a16="http://schemas.microsoft.com/office/drawing/2014/main" id="{30816CD6-6ED5-3E58-F871-59C4BDB042FE}"/>
              </a:ext>
            </a:extLst>
          </p:cNvPr>
          <p:cNvSpPr/>
          <p:nvPr/>
        </p:nvSpPr>
        <p:spPr>
          <a:xfrm>
            <a:off x="4687444" y="3710919"/>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Training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Tools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Testing</a:t>
            </a:r>
          </a:p>
        </p:txBody>
      </p:sp>
      <p:sp>
        <p:nvSpPr>
          <p:cNvPr id="19" name="TextBox 27">
            <a:extLst>
              <a:ext uri="{FF2B5EF4-FFF2-40B4-BE49-F238E27FC236}">
                <a16:creationId xmlns:a16="http://schemas.microsoft.com/office/drawing/2014/main" id="{F32A60F6-9592-573C-B357-8A83B6E51897}"/>
              </a:ext>
            </a:extLst>
          </p:cNvPr>
          <p:cNvSpPr txBox="1"/>
          <p:nvPr/>
        </p:nvSpPr>
        <p:spPr>
          <a:xfrm>
            <a:off x="6179412" y="4947381"/>
            <a:ext cx="1673352"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Oversight</a:t>
            </a:r>
          </a:p>
        </p:txBody>
      </p:sp>
      <p:sp>
        <p:nvSpPr>
          <p:cNvPr id="20" name="Rectangle 19">
            <a:extLst>
              <a:ext uri="{FF2B5EF4-FFF2-40B4-BE49-F238E27FC236}">
                <a16:creationId xmlns:a16="http://schemas.microsoft.com/office/drawing/2014/main" id="{5C5B068B-B0BF-3F93-08BA-A61E3D3F3D47}"/>
              </a:ext>
            </a:extLst>
          </p:cNvPr>
          <p:cNvSpPr/>
          <p:nvPr/>
        </p:nvSpPr>
        <p:spPr>
          <a:xfrm>
            <a:off x="4531665" y="4998492"/>
            <a:ext cx="496884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Monitoring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Reporting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Auditing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Compliance</a:t>
            </a:r>
          </a:p>
        </p:txBody>
      </p:sp>
      <p:sp>
        <p:nvSpPr>
          <p:cNvPr id="21" name="Rectangle: Rounded Corners 1">
            <a:extLst>
              <a:ext uri="{FF2B5EF4-FFF2-40B4-BE49-F238E27FC236}">
                <a16:creationId xmlns:a16="http://schemas.microsoft.com/office/drawing/2014/main" id="{2CB0285F-EBB2-FB2E-D917-E24CD80A0B82}"/>
              </a:ext>
              <a:ext uri="{C183D7F6-B498-43B3-948B-1728B52AA6E4}">
                <adec:decorative xmlns:adec="http://schemas.microsoft.com/office/drawing/2017/decorative" val="1"/>
              </a:ext>
            </a:extLst>
          </p:cNvPr>
          <p:cNvSpPr/>
          <p:nvPr/>
        </p:nvSpPr>
        <p:spPr bwMode="auto">
          <a:xfrm>
            <a:off x="4011745" y="585788"/>
            <a:ext cx="6008688" cy="5686424"/>
          </a:xfrm>
          <a:prstGeom prst="roundRect">
            <a:avLst>
              <a:gd name="adj" fmla="val 197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800" noProof="0" dirty="0">
              <a:solidFill>
                <a:schemeClr val="tx1"/>
              </a:solidFill>
              <a:latin typeface="Segoe UI Semibold"/>
              <a:cs typeface="Segoe UI" pitchFamily="34" charset="0"/>
            </a:endParaRPr>
          </a:p>
        </p:txBody>
      </p:sp>
      <p:cxnSp>
        <p:nvCxnSpPr>
          <p:cNvPr id="22" name="Straight Connector 5">
            <a:extLst>
              <a:ext uri="{FF2B5EF4-FFF2-40B4-BE49-F238E27FC236}">
                <a16:creationId xmlns:a16="http://schemas.microsoft.com/office/drawing/2014/main" id="{5FBBEA59-7DFB-85DA-861D-EC23ED3197C6}"/>
              </a:ext>
              <a:ext uri="{C183D7F6-B498-43B3-948B-1728B52AA6E4}">
                <adec:decorative xmlns:adec="http://schemas.microsoft.com/office/drawing/2017/decorative" val="1"/>
              </a:ext>
            </a:extLst>
          </p:cNvPr>
          <p:cNvCxnSpPr>
            <a:cxnSpLocks/>
          </p:cNvCxnSpPr>
          <p:nvPr/>
        </p:nvCxnSpPr>
        <p:spPr>
          <a:xfrm>
            <a:off x="4687445" y="1315426"/>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7">
            <a:extLst>
              <a:ext uri="{FF2B5EF4-FFF2-40B4-BE49-F238E27FC236}">
                <a16:creationId xmlns:a16="http://schemas.microsoft.com/office/drawing/2014/main" id="{E82C8541-D67A-0759-75A8-45E5D6EC9E0D}"/>
              </a:ext>
              <a:ext uri="{C183D7F6-B498-43B3-948B-1728B52AA6E4}">
                <adec:decorative xmlns:adec="http://schemas.microsoft.com/office/drawing/2017/decorative" val="1"/>
              </a:ext>
            </a:extLst>
          </p:cNvPr>
          <p:cNvCxnSpPr>
            <a:cxnSpLocks/>
          </p:cNvCxnSpPr>
          <p:nvPr/>
        </p:nvCxnSpPr>
        <p:spPr>
          <a:xfrm>
            <a:off x="4687445" y="2803910"/>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10">
            <a:extLst>
              <a:ext uri="{FF2B5EF4-FFF2-40B4-BE49-F238E27FC236}">
                <a16:creationId xmlns:a16="http://schemas.microsoft.com/office/drawing/2014/main" id="{4929C90D-87AE-AD93-D020-ACC788D9FF7F}"/>
              </a:ext>
              <a:ext uri="{C183D7F6-B498-43B3-948B-1728B52AA6E4}">
                <adec:decorative xmlns:adec="http://schemas.microsoft.com/office/drawing/2017/decorative" val="1"/>
              </a:ext>
            </a:extLst>
          </p:cNvPr>
          <p:cNvCxnSpPr>
            <a:cxnSpLocks/>
          </p:cNvCxnSpPr>
          <p:nvPr/>
        </p:nvCxnSpPr>
        <p:spPr>
          <a:xfrm>
            <a:off x="4687445" y="4153447"/>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14">
            <a:extLst>
              <a:ext uri="{FF2B5EF4-FFF2-40B4-BE49-F238E27FC236}">
                <a16:creationId xmlns:a16="http://schemas.microsoft.com/office/drawing/2014/main" id="{34B3A571-7750-8A48-7C8A-05C513864865}"/>
              </a:ext>
              <a:ext uri="{C183D7F6-B498-43B3-948B-1728B52AA6E4}">
                <adec:decorative xmlns:adec="http://schemas.microsoft.com/office/drawing/2017/decorative" val="1"/>
              </a:ext>
            </a:extLst>
          </p:cNvPr>
          <p:cNvCxnSpPr>
            <a:cxnSpLocks/>
          </p:cNvCxnSpPr>
          <p:nvPr/>
        </p:nvCxnSpPr>
        <p:spPr>
          <a:xfrm>
            <a:off x="4687445" y="5434748"/>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54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path" presetSubtype="0" decel="100000" fill="hold" grpId="1" nodeType="withEffect">
                                  <p:stCondLst>
                                    <p:cond delay="100"/>
                                  </p:stCondLst>
                                  <p:childTnLst>
                                    <p:animMotion origin="layout" path="M -8.33333E-7 -2.22222E-6 L -8.33333E-7 0.03542 " pathEditMode="relative" rAng="0" ptsTypes="AA">
                                      <p:cBhvr>
                                        <p:cTn id="12" dur="700" spd="-100000" fill="hold"/>
                                        <p:tgtEl>
                                          <p:spTgt spid="14"/>
                                        </p:tgtEl>
                                        <p:attrNameLst>
                                          <p:attrName>ppt_x</p:attrName>
                                          <p:attrName>ppt_y</p:attrName>
                                        </p:attrNameLst>
                                      </p:cBhvr>
                                      <p:rCtr x="0" y="1759"/>
                                    </p:animMotion>
                                  </p:childTnLst>
                                </p:cTn>
                              </p:par>
                              <p:par>
                                <p:cTn id="13" presetID="10" presetClass="entr" presetSubtype="0" fill="hold" grpId="0" nodeType="withEffect">
                                  <p:stCondLst>
                                    <p:cond delay="1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42" presetClass="path" presetSubtype="0" decel="100000" fill="hold" grpId="1" nodeType="withEffect">
                                  <p:stCondLst>
                                    <p:cond delay="100"/>
                                  </p:stCondLst>
                                  <p:childTnLst>
                                    <p:animMotion origin="layout" path="M -6.25E-7 1.11111E-6 L -6.25E-7 0.03542 " pathEditMode="relative" rAng="0" ptsTypes="AA">
                                      <p:cBhvr>
                                        <p:cTn id="17" dur="700" spd="-100000" fill="hold"/>
                                        <p:tgtEl>
                                          <p:spTgt spid="13"/>
                                        </p:tgtEl>
                                        <p:attrNameLst>
                                          <p:attrName>ppt_x</p:attrName>
                                          <p:attrName>ppt_y</p:attrName>
                                        </p:attrNameLst>
                                      </p:cBhvr>
                                      <p:rCtr x="0" y="1759"/>
                                    </p:animMotion>
                                  </p:childTnLst>
                                </p:cTn>
                              </p:par>
                              <p:par>
                                <p:cTn id="18" presetID="10" presetClass="entr" presetSubtype="0" fill="hold" grpId="0" nodeType="withEffect">
                                  <p:stCondLst>
                                    <p:cond delay="2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grpId="1" nodeType="withEffect">
                                  <p:stCondLst>
                                    <p:cond delay="200"/>
                                  </p:stCondLst>
                                  <p:childTnLst>
                                    <p:animMotion origin="layout" path="M -8.33333E-7 4.81481E-6 L -8.33333E-7 0.03541 " pathEditMode="relative" rAng="0" ptsTypes="AA">
                                      <p:cBhvr>
                                        <p:cTn id="22" dur="700" spd="-100000" fill="hold"/>
                                        <p:tgtEl>
                                          <p:spTgt spid="15"/>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path" presetSubtype="0" decel="100000" fill="hold" grpId="1" nodeType="withEffect">
                                  <p:stCondLst>
                                    <p:cond delay="200"/>
                                  </p:stCondLst>
                                  <p:childTnLst>
                                    <p:animMotion origin="layout" path="M -6.25E-7 3.33333E-6 L -6.25E-7 0.03541 " pathEditMode="relative" rAng="0" ptsTypes="AA">
                                      <p:cBhvr>
                                        <p:cTn id="27" dur="700" spd="-100000" fill="hold"/>
                                        <p:tgtEl>
                                          <p:spTgt spid="16"/>
                                        </p:tgtEl>
                                        <p:attrNameLst>
                                          <p:attrName>ppt_x</p:attrName>
                                          <p:attrName>ppt_y</p:attrName>
                                        </p:attrNameLst>
                                      </p:cBhvr>
                                      <p:rCtr x="0" y="1759"/>
                                    </p:animMotion>
                                  </p:childTnLst>
                                </p:cTn>
                              </p:par>
                              <p:par>
                                <p:cTn id="28" presetID="10" presetClass="entr" presetSubtype="0" fill="hold" grpId="0" nodeType="withEffect">
                                  <p:stCondLst>
                                    <p:cond delay="3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42" presetClass="path" presetSubtype="0" decel="100000" fill="hold" grpId="1" nodeType="withEffect">
                                  <p:stCondLst>
                                    <p:cond delay="300"/>
                                  </p:stCondLst>
                                  <p:childTnLst>
                                    <p:animMotion origin="layout" path="M -8.33333E-7 2.96296E-6 L -8.33333E-7 0.03541 " pathEditMode="relative" rAng="0" ptsTypes="AA">
                                      <p:cBhvr>
                                        <p:cTn id="32" dur="700" spd="-100000" fill="hold"/>
                                        <p:tgtEl>
                                          <p:spTgt spid="19"/>
                                        </p:tgtEl>
                                        <p:attrNameLst>
                                          <p:attrName>ppt_x</p:attrName>
                                          <p:attrName>ppt_y</p:attrName>
                                        </p:attrNameLst>
                                      </p:cBhvr>
                                      <p:rCtr x="0" y="1759"/>
                                    </p:animMotion>
                                  </p:childTnLst>
                                </p:cTn>
                              </p:par>
                              <p:par>
                                <p:cTn id="33" presetID="10" presetClass="entr" presetSubtype="0" fill="hold" grpId="0" nodeType="withEffect">
                                  <p:stCondLst>
                                    <p:cond delay="3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grpId="1" nodeType="withEffect">
                                  <p:stCondLst>
                                    <p:cond delay="300"/>
                                  </p:stCondLst>
                                  <p:childTnLst>
                                    <p:animMotion origin="layout" path="M -1.25E-6 -1.85185E-6 L -1.25E-6 0.03542 " pathEditMode="relative" rAng="0" ptsTypes="AA">
                                      <p:cBhvr>
                                        <p:cTn id="37" dur="700" spd="-100000" fill="hold"/>
                                        <p:tgtEl>
                                          <p:spTgt spid="17"/>
                                        </p:tgtEl>
                                        <p:attrNameLst>
                                          <p:attrName>ppt_x</p:attrName>
                                          <p:attrName>ppt_y</p:attrName>
                                        </p:attrNameLst>
                                      </p:cBhvr>
                                      <p:rCtr x="0" y="1759"/>
                                    </p:animMotion>
                                  </p:childTnLst>
                                </p:cTn>
                              </p:par>
                              <p:par>
                                <p:cTn id="38" presetID="10" presetClass="entr" presetSubtype="0" fill="hold" grpId="0" nodeType="withEffect">
                                  <p:stCondLst>
                                    <p:cond delay="3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42" presetClass="path" presetSubtype="0" decel="100000" fill="hold" grpId="1" nodeType="withEffect">
                                  <p:stCondLst>
                                    <p:cond delay="300"/>
                                  </p:stCondLst>
                                  <p:childTnLst>
                                    <p:animMotion origin="layout" path="M -6.25E-7 2.22222E-6 L -6.25E-7 0.03541 " pathEditMode="relative" rAng="0" ptsTypes="AA">
                                      <p:cBhvr>
                                        <p:cTn id="42" dur="700" spd="-100000" fill="hold"/>
                                        <p:tgtEl>
                                          <p:spTgt spid="18"/>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42" presetClass="path" presetSubtype="0" decel="100000" fill="hold" grpId="1" nodeType="withEffect">
                                  <p:stCondLst>
                                    <p:cond delay="300"/>
                                  </p:stCondLst>
                                  <p:childTnLst>
                                    <p:animMotion origin="layout" path="M -8.33333E-7 7.40741E-7 L -8.33333E-7 0.03542 " pathEditMode="relative" rAng="0" ptsTypes="AA">
                                      <p:cBhvr>
                                        <p:cTn id="47" dur="700" spd="-100000" fill="hold"/>
                                        <p:tgtEl>
                                          <p:spTgt spid="20"/>
                                        </p:tgtEl>
                                        <p:attrNameLst>
                                          <p:attrName>ppt_x</p:attrName>
                                          <p:attrName>ppt_y</p:attrName>
                                        </p:attrNameLst>
                                      </p:cBhvr>
                                      <p:rCtr x="0" y="1759"/>
                                    </p:animMotion>
                                  </p:childTnLst>
                                </p:cTn>
                              </p:par>
                              <p:par>
                                <p:cTn id="48" presetID="22" presetClass="entr" presetSubtype="8" fill="hold" nodeType="withEffect">
                                  <p:stCondLst>
                                    <p:cond delay="10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42" presetClass="path" presetSubtype="0" decel="100000" fill="hold" nodeType="withEffect">
                                  <p:stCondLst>
                                    <p:cond delay="100"/>
                                  </p:stCondLst>
                                  <p:childTnLst>
                                    <p:animMotion origin="layout" path="M -6.25E-7 1.85185E-6 L -6.25E-7 0.03541 " pathEditMode="relative" rAng="0" ptsTypes="AA">
                                      <p:cBhvr>
                                        <p:cTn id="52" dur="700" spd="-100000" fill="hold"/>
                                        <p:tgtEl>
                                          <p:spTgt spid="22"/>
                                        </p:tgtEl>
                                        <p:attrNameLst>
                                          <p:attrName>ppt_x</p:attrName>
                                          <p:attrName>ppt_y</p:attrName>
                                        </p:attrNameLst>
                                      </p:cBhvr>
                                      <p:rCtr x="0" y="1759"/>
                                    </p:animMotion>
                                  </p:childTnLst>
                                </p:cTn>
                              </p:par>
                              <p:par>
                                <p:cTn id="53" presetID="22" presetClass="entr" presetSubtype="8" fill="hold" nodeType="withEffect">
                                  <p:stCondLst>
                                    <p:cond delay="20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par>
                                <p:cTn id="56" presetID="42" presetClass="path" presetSubtype="0" decel="100000" fill="hold" nodeType="withEffect">
                                  <p:stCondLst>
                                    <p:cond delay="200"/>
                                  </p:stCondLst>
                                  <p:childTnLst>
                                    <p:animMotion origin="layout" path="M -6.25E-7 3.7037E-6 L -6.25E-7 0.03541 " pathEditMode="relative" rAng="0" ptsTypes="AA">
                                      <p:cBhvr>
                                        <p:cTn id="57" dur="700" spd="-100000" fill="hold"/>
                                        <p:tgtEl>
                                          <p:spTgt spid="23"/>
                                        </p:tgtEl>
                                        <p:attrNameLst>
                                          <p:attrName>ppt_x</p:attrName>
                                          <p:attrName>ppt_y</p:attrName>
                                        </p:attrNameLst>
                                      </p:cBhvr>
                                      <p:rCtr x="0" y="1759"/>
                                    </p:animMotion>
                                  </p:childTnLst>
                                </p:cTn>
                              </p:par>
                              <p:par>
                                <p:cTn id="58" presetID="22" presetClass="entr" presetSubtype="8" fill="hold" nodeType="withEffect">
                                  <p:stCondLst>
                                    <p:cond delay="30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par>
                                <p:cTn id="61" presetID="42" presetClass="path" presetSubtype="0" decel="100000" fill="hold" nodeType="withEffect">
                                  <p:stCondLst>
                                    <p:cond delay="300"/>
                                  </p:stCondLst>
                                  <p:childTnLst>
                                    <p:animMotion origin="layout" path="M -6.25E-7 4.44444E-6 L -6.25E-7 0.03541 " pathEditMode="relative" rAng="0" ptsTypes="AA">
                                      <p:cBhvr>
                                        <p:cTn id="62" dur="700" spd="-100000" fill="hold"/>
                                        <p:tgtEl>
                                          <p:spTgt spid="24"/>
                                        </p:tgtEl>
                                        <p:attrNameLst>
                                          <p:attrName>ppt_x</p:attrName>
                                          <p:attrName>ppt_y</p:attrName>
                                        </p:attrNameLst>
                                      </p:cBhvr>
                                      <p:rCtr x="0" y="1759"/>
                                    </p:animMotion>
                                  </p:childTnLst>
                                </p:cTn>
                              </p:par>
                              <p:par>
                                <p:cTn id="63" presetID="22" presetClass="entr" presetSubtype="8" fill="hold" nodeType="withEffect">
                                  <p:stCondLst>
                                    <p:cond delay="40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500"/>
                                        <p:tgtEl>
                                          <p:spTgt spid="25"/>
                                        </p:tgtEl>
                                      </p:cBhvr>
                                    </p:animEffect>
                                  </p:childTnLst>
                                </p:cTn>
                              </p:par>
                              <p:par>
                                <p:cTn id="66" presetID="42" presetClass="path" presetSubtype="0" decel="100000" fill="hold" nodeType="withEffect">
                                  <p:stCondLst>
                                    <p:cond delay="400"/>
                                  </p:stCondLst>
                                  <p:childTnLst>
                                    <p:animMotion origin="layout" path="M -6.25E-7 -1.11111E-6 L -6.25E-7 0.03542 " pathEditMode="relative" rAng="0" ptsTypes="AA">
                                      <p:cBhvr>
                                        <p:cTn id="67" dur="700" spd="-100000" fill="hold"/>
                                        <p:tgtEl>
                                          <p:spTgt spid="25"/>
                                        </p:tgtEl>
                                        <p:attrNameLst>
                                          <p:attrName>ppt_x</p:attrName>
                                          <p:attrName>ppt_y</p:attrName>
                                        </p:attrNameLst>
                                      </p:cBhvr>
                                      <p:rCtr x="0" y="1759"/>
                                    </p:animMotion>
                                  </p:childTnLst>
                                </p:cTn>
                              </p:par>
                              <p:par>
                                <p:cTn id="68" presetID="10" presetClass="entr" presetSubtype="0" fill="hold" grpId="0" nodeType="withEffect">
                                  <p:stCondLst>
                                    <p:cond delay="1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42" presetClass="path" presetSubtype="0" decel="100000" fill="hold" grpId="1" nodeType="withEffect">
                                  <p:stCondLst>
                                    <p:cond delay="100"/>
                                  </p:stCondLst>
                                  <p:childTnLst>
                                    <p:animMotion origin="layout" path="M -6.25E-7 0 L -6.25E-7 0.03542 " pathEditMode="relative" rAng="0" ptsTypes="AA">
                                      <p:cBhvr>
                                        <p:cTn id="72"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animBg="1"/>
      <p:bldP spid="2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61EF529-E0C8-162F-04A4-A58258A1DE3E}"/>
              </a:ext>
            </a:extLst>
          </p:cNvPr>
          <p:cNvPicPr>
            <a:picLocks noChangeAspect="1"/>
          </p:cNvPicPr>
          <p:nvPr/>
        </p:nvPicPr>
        <p:blipFill>
          <a:blip r:embed="rId3"/>
          <a:stretch>
            <a:fillRect/>
          </a:stretch>
        </p:blipFill>
        <p:spPr>
          <a:xfrm>
            <a:off x="0" y="89714"/>
            <a:ext cx="12192000" cy="6522753"/>
          </a:xfrm>
          <a:prstGeom prst="rect">
            <a:avLst/>
          </a:prstGeom>
        </p:spPr>
      </p:pic>
      <p:sp>
        <p:nvSpPr>
          <p:cNvPr id="10" name="ZoneTexte 9">
            <a:extLst>
              <a:ext uri="{FF2B5EF4-FFF2-40B4-BE49-F238E27FC236}">
                <a16:creationId xmlns:a16="http://schemas.microsoft.com/office/drawing/2014/main" id="{ABF75623-4735-7C4F-7E0F-F8D92D3B43EE}"/>
              </a:ext>
            </a:extLst>
          </p:cNvPr>
          <p:cNvSpPr txBox="1"/>
          <p:nvPr/>
        </p:nvSpPr>
        <p:spPr>
          <a:xfrm>
            <a:off x="257934" y="1807999"/>
            <a:ext cx="2428622" cy="307777"/>
          </a:xfrm>
          <a:prstGeom prst="rect">
            <a:avLst/>
          </a:prstGeom>
          <a:noFill/>
        </p:spPr>
        <p:txBody>
          <a:bodyPr wrap="square">
            <a:spAutoFit/>
          </a:bodyPr>
          <a:lstStyle/>
          <a:p>
            <a:r>
              <a:rPr lang="en-US" sz="1400" u="sng" kern="0" noProof="0" dirty="0">
                <a:solidFill>
                  <a:srgbClr val="0078D4"/>
                </a:solidFill>
                <a:effectLst/>
                <a:latin typeface="Segoe UI" panose="020B0502040204020203" pitchFamily="34" charset="0"/>
                <a:ea typeface="Calibri" panose="020F0502020204030204" pitchFamily="34" charset="0"/>
                <a:hlinkClick r:id="rId4"/>
              </a:rPr>
              <a:t>https://aka.ms/</a:t>
            </a:r>
            <a:r>
              <a:rPr lang="en-US" sz="1400" u="sng" kern="0" noProof="0" dirty="0">
                <a:solidFill>
                  <a:srgbClr val="0078D4"/>
                </a:solidFill>
                <a:effectLst/>
                <a:latin typeface="+mj-lt"/>
                <a:ea typeface="Calibri" panose="020F0502020204030204" pitchFamily="34" charset="0"/>
                <a:hlinkClick r:id="rId4"/>
              </a:rPr>
              <a:t>RAI</a:t>
            </a:r>
            <a:endParaRPr lang="en-US" sz="1400" noProof="0" dirty="0">
              <a:latin typeface="+mj-lt"/>
            </a:endParaRPr>
          </a:p>
        </p:txBody>
      </p:sp>
      <p:pic>
        <p:nvPicPr>
          <p:cNvPr id="8" name="Image 7">
            <a:extLst>
              <a:ext uri="{FF2B5EF4-FFF2-40B4-BE49-F238E27FC236}">
                <a16:creationId xmlns:a16="http://schemas.microsoft.com/office/drawing/2014/main" id="{5EDCA36B-EC68-83FB-A3B9-F2E29847D9A1}"/>
              </a:ext>
            </a:extLst>
          </p:cNvPr>
          <p:cNvPicPr>
            <a:picLocks noChangeAspect="1"/>
          </p:cNvPicPr>
          <p:nvPr/>
        </p:nvPicPr>
        <p:blipFill>
          <a:blip r:embed="rId5"/>
          <a:stretch>
            <a:fillRect/>
          </a:stretch>
        </p:blipFill>
        <p:spPr>
          <a:xfrm>
            <a:off x="0" y="6612467"/>
            <a:ext cx="12192000" cy="267800"/>
          </a:xfrm>
          <a:prstGeom prst="rect">
            <a:avLst/>
          </a:prstGeom>
          <a:ln>
            <a:noFill/>
          </a:ln>
        </p:spPr>
      </p:pic>
    </p:spTree>
    <p:extLst>
      <p:ext uri="{BB962C8B-B14F-4D97-AF65-F5344CB8AC3E}">
        <p14:creationId xmlns:p14="http://schemas.microsoft.com/office/powerpoint/2010/main" val="2789658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680685-80CF-D0D3-A6DC-0370B2229160}"/>
              </a:ext>
            </a:extLst>
          </p:cNvPr>
          <p:cNvSpPr>
            <a:spLocks noGrp="1"/>
          </p:cNvSpPr>
          <p:nvPr>
            <p:ph type="title"/>
          </p:nvPr>
        </p:nvSpPr>
        <p:spPr/>
        <p:txBody>
          <a:bodyPr/>
          <a:lstStyle/>
          <a:p>
            <a:r>
              <a:rPr lang="en-US" dirty="0"/>
              <a:t>Learn more in our Transparency Report</a:t>
            </a:r>
          </a:p>
        </p:txBody>
      </p:sp>
      <p:sp>
        <p:nvSpPr>
          <p:cNvPr id="4" name="Content Placeholder 2">
            <a:extLst>
              <a:ext uri="{FF2B5EF4-FFF2-40B4-BE49-F238E27FC236}">
                <a16:creationId xmlns:a16="http://schemas.microsoft.com/office/drawing/2014/main" id="{42A7E5E0-5F60-6AEA-F0A5-3AA05B537DA5}"/>
              </a:ext>
            </a:extLst>
          </p:cNvPr>
          <p:cNvSpPr txBox="1">
            <a:spLocks/>
          </p:cNvSpPr>
          <p:nvPr/>
        </p:nvSpPr>
        <p:spPr>
          <a:xfrm>
            <a:off x="7542177" y="1232811"/>
            <a:ext cx="4252425" cy="5278056"/>
          </a:xfrm>
          <a:prstGeom prst="rect">
            <a:avLst/>
          </a:prstGeom>
        </p:spPr>
        <p:txBody>
          <a:bodyPr wrap="square"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defRPr/>
            </a:pPr>
            <a:r>
              <a:rPr lang="en-US" sz="2000" spc="-50" dirty="0">
                <a:ln w="3175">
                  <a:noFill/>
                </a:ln>
                <a:solidFill>
                  <a:srgbClr val="000000"/>
                </a:solidFill>
                <a:latin typeface="+mj-lt"/>
                <a:cs typeface="Segoe UI"/>
              </a:rPr>
              <a:t>Learn how Microsoft:</a:t>
            </a:r>
          </a:p>
          <a:p>
            <a:pPr>
              <a:spcBef>
                <a:spcPts val="2400"/>
              </a:spcBef>
              <a:defRPr/>
            </a:pPr>
            <a:r>
              <a:rPr kumimoji="0" lang="en-US" sz="2000" b="0" i="0" u="none" strike="noStrike" kern="1200" cap="none" spc="-50" normalizeH="0" baseline="0" noProof="0" dirty="0">
                <a:ln w="3175">
                  <a:noFill/>
                </a:ln>
                <a:solidFill>
                  <a:srgbClr val="000000"/>
                </a:solidFill>
                <a:effectLst/>
                <a:uLnTx/>
                <a:uFillTx/>
                <a:latin typeface="Segoe UI"/>
                <a:ea typeface="+mn-ea"/>
                <a:cs typeface="Segoe UI"/>
              </a:rPr>
              <a:t>Builds generative AI applications responsibly</a:t>
            </a:r>
          </a:p>
          <a:p>
            <a:pPr>
              <a:spcBef>
                <a:spcPts val="2400"/>
              </a:spcBef>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Makes decisions about releasing generative AI applications</a:t>
            </a:r>
          </a:p>
          <a:p>
            <a:pPr>
              <a:spcBef>
                <a:spcPts val="2400"/>
              </a:spcBef>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Supports you as you build generative AI applications for your customers</a:t>
            </a: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a:spcBef>
                <a:spcPts val="2400"/>
              </a:spcBef>
              <a:defRPr/>
            </a:pPr>
            <a:r>
              <a:rPr lang="en-US" sz="2000" dirty="0">
                <a:solidFill>
                  <a:srgbClr val="000000"/>
                </a:solidFill>
                <a:latin typeface="Segoe UI"/>
                <a:cs typeface="Segoe UI"/>
              </a:rPr>
              <a:t>L</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earns, evolves and grows</a:t>
            </a:r>
          </a:p>
        </p:txBody>
      </p:sp>
      <p:pic>
        <p:nvPicPr>
          <p:cNvPr id="9" name="Picture 2" descr="Front cover of the Microsoft Responsible AI Transparency Report">
            <a:extLst>
              <a:ext uri="{FF2B5EF4-FFF2-40B4-BE49-F238E27FC236}">
                <a16:creationId xmlns:a16="http://schemas.microsoft.com/office/drawing/2014/main" id="{FB60A8B1-82CE-3FDB-D713-A17621621544}"/>
              </a:ext>
            </a:extLst>
          </p:cNvPr>
          <p:cNvPicPr>
            <a:picLocks noChangeAspect="1"/>
          </p:cNvPicPr>
          <p:nvPr/>
        </p:nvPicPr>
        <p:blipFill>
          <a:blip r:embed="rId3"/>
          <a:stretch>
            <a:fillRect/>
          </a:stretch>
        </p:blipFill>
        <p:spPr>
          <a:xfrm>
            <a:off x="584200" y="1735963"/>
            <a:ext cx="6476014" cy="3900161"/>
          </a:xfrm>
          <a:prstGeom prst="rect">
            <a:avLst/>
          </a:prstGeom>
        </p:spPr>
      </p:pic>
      <p:pic>
        <p:nvPicPr>
          <p:cNvPr id="10" name="Picture 6">
            <a:extLst>
              <a:ext uri="{FF2B5EF4-FFF2-40B4-BE49-F238E27FC236}">
                <a16:creationId xmlns:a16="http://schemas.microsoft.com/office/drawing/2014/main" id="{0504D701-5F4B-8BA6-C74E-3BD06DA299F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762145" y="4761381"/>
            <a:ext cx="1735711" cy="1749486"/>
          </a:xfrm>
          <a:prstGeom prst="rect">
            <a:avLst/>
          </a:prstGeom>
        </p:spPr>
      </p:pic>
      <p:sp>
        <p:nvSpPr>
          <p:cNvPr id="11" name="ZoneTexte 10">
            <a:extLst>
              <a:ext uri="{FF2B5EF4-FFF2-40B4-BE49-F238E27FC236}">
                <a16:creationId xmlns:a16="http://schemas.microsoft.com/office/drawing/2014/main" id="{BA8CC42B-EB58-C091-E65F-A1A4B00906EA}"/>
              </a:ext>
            </a:extLst>
          </p:cNvPr>
          <p:cNvSpPr txBox="1"/>
          <p:nvPr/>
        </p:nvSpPr>
        <p:spPr>
          <a:xfrm>
            <a:off x="3822207" y="6040069"/>
            <a:ext cx="44160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hlinkClick r:id="rId5">
                  <a:extLst>
                    <a:ext uri="{A12FA001-AC4F-418D-AE19-62706E023703}">
                      <ahyp:hlinkClr xmlns:ahyp="http://schemas.microsoft.com/office/drawing/2018/hyperlinkcolor" val="tx"/>
                    </a:ext>
                  </a:extLst>
                </a:hlinkClick>
              </a:rPr>
              <a:t>https://aka.ms/RAITransparencyReport2024</a:t>
            </a:r>
            <a:endPar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352691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67AA9-1A48-23E5-D4A1-2C426AA94834}"/>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8F817A4A-714B-03FA-B588-64DB0A100E3F}"/>
              </a:ext>
            </a:extLst>
          </p:cNvPr>
          <p:cNvSpPr>
            <a:spLocks noGrp="1"/>
          </p:cNvSpPr>
          <p:nvPr>
            <p:ph type="title"/>
          </p:nvPr>
        </p:nvSpPr>
        <p:spPr>
          <a:xfrm>
            <a:off x="585216" y="2598004"/>
            <a:ext cx="9144000" cy="830997"/>
          </a:xfrm>
        </p:spPr>
        <p:txBody>
          <a:bodyPr/>
          <a:lstStyle/>
          <a:p>
            <a:r>
              <a:rPr lang="en-US" dirty="0"/>
              <a:t>Map</a:t>
            </a:r>
            <a:br>
              <a:rPr lang="en-US" dirty="0"/>
            </a:br>
            <a:r>
              <a:rPr kumimoji="0" lang="en-US" sz="2400" b="0" i="0" u="none" strike="noStrike" kern="1200" cap="none" spc="0" normalizeH="0" baseline="0" noProof="0" dirty="0">
                <a:ln>
                  <a:noFill/>
                </a:ln>
                <a:effectLst/>
                <a:uLnTx/>
                <a:uFillTx/>
                <a:latin typeface="+mn-lt"/>
                <a:ea typeface="+mn-ea"/>
                <a:cs typeface="+mn-cs"/>
              </a:rPr>
              <a:t>Manually probe for relevant risks</a:t>
            </a:r>
            <a:endParaRPr lang="en-US" dirty="0">
              <a:latin typeface="+mn-lt"/>
            </a:endParaRPr>
          </a:p>
        </p:txBody>
      </p:sp>
    </p:spTree>
    <p:extLst>
      <p:ext uri="{BB962C8B-B14F-4D97-AF65-F5344CB8AC3E}">
        <p14:creationId xmlns:p14="http://schemas.microsoft.com/office/powerpoint/2010/main" val="3251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E82A69B-098E-EE79-D27D-B34B16938BAD}"/>
              </a:ext>
            </a:extLst>
          </p:cNvPr>
          <p:cNvSpPr>
            <a:spLocks noGrp="1"/>
          </p:cNvSpPr>
          <p:nvPr>
            <p:ph type="title"/>
          </p:nvPr>
        </p:nvSpPr>
        <p:spPr>
          <a:xfrm>
            <a:off x="2614832" y="2936557"/>
            <a:ext cx="7197383" cy="492443"/>
          </a:xfrm>
        </p:spPr>
        <p:txBody>
          <a:bodyPr/>
          <a:lstStyle/>
          <a:p>
            <a:pPr algn="ctr"/>
            <a:r>
              <a:rPr lang="en-US" dirty="0"/>
              <a:t>What risks are most top-of-mind for your organization?</a:t>
            </a:r>
          </a:p>
        </p:txBody>
      </p:sp>
      <p:pic>
        <p:nvPicPr>
          <p:cNvPr id="4" name="Picture 1" descr="A blue wavy lines on a black background&#10;&#10;Description automatically generated">
            <a:extLst>
              <a:ext uri="{FF2B5EF4-FFF2-40B4-BE49-F238E27FC236}">
                <a16:creationId xmlns:a16="http://schemas.microsoft.com/office/drawing/2014/main" id="{915D5491-01FC-37AA-8AFB-2CC77BA2F5E3}"/>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8864534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046A0-CE47-6CD6-2E6A-258AA36A0A4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C5B75E-0652-EDF6-B03D-7C360B362E03}"/>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114BF36-50BF-D1CB-80B4-3D206D1462D6}"/>
              </a:ext>
            </a:extLst>
          </p:cNvPr>
          <p:cNvSpPr txBox="1"/>
          <p:nvPr/>
        </p:nvSpPr>
        <p:spPr>
          <a:xfrm>
            <a:off x="6787153" y="2257497"/>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Impact assessments</a:t>
            </a:r>
          </a:p>
        </p:txBody>
      </p:sp>
      <p:sp>
        <p:nvSpPr>
          <p:cNvPr id="61" name="TextBox 60">
            <a:extLst>
              <a:ext uri="{FF2B5EF4-FFF2-40B4-BE49-F238E27FC236}">
                <a16:creationId xmlns:a16="http://schemas.microsoft.com/office/drawing/2014/main" id="{179DFFBF-44D3-E396-393E-A0723F40BD2C}"/>
              </a:ext>
            </a:extLst>
          </p:cNvPr>
          <p:cNvSpPr txBox="1"/>
          <p:nvPr/>
        </p:nvSpPr>
        <p:spPr>
          <a:xfrm>
            <a:off x="6787153" y="2804899"/>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Red teaming</a:t>
            </a:r>
          </a:p>
        </p:txBody>
      </p:sp>
      <p:sp>
        <p:nvSpPr>
          <p:cNvPr id="62" name="TextBox 61">
            <a:extLst>
              <a:ext uri="{FF2B5EF4-FFF2-40B4-BE49-F238E27FC236}">
                <a16:creationId xmlns:a16="http://schemas.microsoft.com/office/drawing/2014/main" id="{1AC653C2-EA46-ED9C-C943-2DFFCD1F4312}"/>
              </a:ext>
            </a:extLst>
          </p:cNvPr>
          <p:cNvSpPr txBox="1"/>
          <p:nvPr/>
        </p:nvSpPr>
        <p:spPr>
          <a:xfrm>
            <a:off x="6787153" y="3352301"/>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Privacy and security reviews</a:t>
            </a:r>
          </a:p>
        </p:txBody>
      </p:sp>
      <p:sp>
        <p:nvSpPr>
          <p:cNvPr id="64" name="Title 1">
            <a:extLst>
              <a:ext uri="{FF2B5EF4-FFF2-40B4-BE49-F238E27FC236}">
                <a16:creationId xmlns:a16="http://schemas.microsoft.com/office/drawing/2014/main" id="{56DF3F9F-D0FB-2B04-C13A-F79589486757}"/>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Map</a:t>
            </a:r>
          </a:p>
        </p:txBody>
      </p:sp>
      <p:cxnSp>
        <p:nvCxnSpPr>
          <p:cNvPr id="65" name="Straight Connector 64">
            <a:extLst>
              <a:ext uri="{FF2B5EF4-FFF2-40B4-BE49-F238E27FC236}">
                <a16:creationId xmlns:a16="http://schemas.microsoft.com/office/drawing/2014/main" id="{99C8532B-9EEC-ECC7-D2FD-DD96202D8798}"/>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AD61409-3B1B-D871-54CF-8778CACFB780}"/>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29D0A421-E6D2-0CE4-9AE3-28710F6367E2}"/>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3" name="Oval 87">
            <a:extLst>
              <a:ext uri="{FF2B5EF4-FFF2-40B4-BE49-F238E27FC236}">
                <a16:creationId xmlns:a16="http://schemas.microsoft.com/office/drawing/2014/main" id="{671A39E7-D2D3-8799-E273-EB0668166C55}"/>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C0A7324E-5BD2-C1AB-897F-A84DFA01FD4D}"/>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E0DC1695-702B-4531-DDBE-336D83CFD0D4}"/>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4ACF79C3-6A2D-CCD0-6F3F-A8CADE72381F}"/>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96CB3195-3448-264F-C6EF-6EEFA7778A27}"/>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7D09EEC9-6122-1C20-B5E8-90F6F6786733}"/>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06F39C35-2084-95E9-B824-EC8763977913}"/>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61C8C18A-1C2E-339B-AD57-3FD026C41D77}"/>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7A4F7DF4-BEBD-E150-D59D-D47BFC8F0477}"/>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350903C7-8DF0-5757-F708-6C899064DFF5}"/>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4D870D7F-3A25-BD61-58CB-78091280767D}"/>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2CF886E0-6650-0129-2246-3B3451D57335}"/>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8BDC9F81-982F-1E79-C180-16CAB79B5EFC}"/>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FD521295-BDF8-0B8B-2689-A823F6A0E10D}"/>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3D0C2CAB-6A4A-2F1D-8F6C-F0EF1D07BF5A}"/>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5B578797-CEE5-6328-AA04-D2FBD6456164}"/>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A3B794B2-CCD8-9DD6-DAAA-161DB4186633}"/>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 </a:t>
            </a:r>
          </a:p>
        </p:txBody>
      </p:sp>
      <p:sp>
        <p:nvSpPr>
          <p:cNvPr id="28" name="TextBox 105">
            <a:extLst>
              <a:ext uri="{FF2B5EF4-FFF2-40B4-BE49-F238E27FC236}">
                <a16:creationId xmlns:a16="http://schemas.microsoft.com/office/drawing/2014/main" id="{2E29052C-F2EA-4898-40F3-14EA7B518CD1}"/>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sz="2000"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6278530F-D844-3609-D758-C5B2379086C6}"/>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D2EBE2AF-F0B5-9C93-534F-4B2AEA20DF67}"/>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a:ln w="3175">
                  <a:noFill/>
                </a:ln>
                <a:gradFill>
                  <a:gsLst>
                    <a:gs pos="0">
                      <a:srgbClr val="000000"/>
                    </a:gs>
                    <a:gs pos="0">
                      <a:srgbClr val="000000"/>
                    </a:gs>
                    <a:gs pos="98000">
                      <a:srgbClr val="000000"/>
                    </a:gs>
                  </a:gsLst>
                  <a:lin ang="0" scaled="1"/>
                </a:gradFill>
                <a:effectLst/>
                <a:uLnTx/>
                <a:uFillTx/>
                <a:latin typeface="Segoe UI Semibold"/>
                <a:ea typeface="+mn-ea"/>
                <a:cs typeface="Segoe UI" pitchFamily="34" charset="0"/>
              </a:rPr>
              <a:t>NIST AI Risk Management Framework (AI RMF)</a:t>
            </a:r>
          </a:p>
        </p:txBody>
      </p:sp>
      <p:grpSp>
        <p:nvGrpSpPr>
          <p:cNvPr id="31" name="Group 11">
            <a:extLst>
              <a:ext uri="{FF2B5EF4-FFF2-40B4-BE49-F238E27FC236}">
                <a16:creationId xmlns:a16="http://schemas.microsoft.com/office/drawing/2014/main" id="{26D0B771-0314-D85B-69C9-85373E868110}"/>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BD618AD8-0450-0CDF-B91A-2F9AC3C55B9F}"/>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D2D69F64-A26C-DA4F-272B-293A32A32674}"/>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9678E1BD-00EA-9528-9FCE-4B1EF17E4777}"/>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175638D5-2B01-FF15-310A-2257436F4E6B}"/>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73FE75D3-8B36-183D-69C3-CEDDAF1ED65B}"/>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0050DD95-401D-0575-F37D-96D5BDEBC647}"/>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1" name="Freeform 13">
            <a:extLst>
              <a:ext uri="{FF2B5EF4-FFF2-40B4-BE49-F238E27FC236}">
                <a16:creationId xmlns:a16="http://schemas.microsoft.com/office/drawing/2014/main" id="{B5C0A455-3998-EA62-52F6-7553099BDFD8}"/>
              </a:ext>
            </a:extLst>
          </p:cNvPr>
          <p:cNvSpPr/>
          <p:nvPr/>
        </p:nvSpPr>
        <p:spPr>
          <a:xfrm>
            <a:off x="861272" y="2679147"/>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1</a:t>
            </a:r>
          </a:p>
        </p:txBody>
      </p:sp>
      <p:sp>
        <p:nvSpPr>
          <p:cNvPr id="12" name="Freeform 14">
            <a:extLst>
              <a:ext uri="{FF2B5EF4-FFF2-40B4-BE49-F238E27FC236}">
                <a16:creationId xmlns:a16="http://schemas.microsoft.com/office/drawing/2014/main" id="{6EACC97F-94C7-4D75-BBC7-AF562B3E31EB}"/>
              </a:ext>
            </a:extLst>
          </p:cNvPr>
          <p:cNvSpPr/>
          <p:nvPr/>
        </p:nvSpPr>
        <p:spPr>
          <a:xfrm>
            <a:off x="2381602" y="1242912"/>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2</a:t>
            </a:r>
          </a:p>
        </p:txBody>
      </p:sp>
      <p:sp>
        <p:nvSpPr>
          <p:cNvPr id="13" name="Oval 15">
            <a:extLst>
              <a:ext uri="{FF2B5EF4-FFF2-40B4-BE49-F238E27FC236}">
                <a16:creationId xmlns:a16="http://schemas.microsoft.com/office/drawing/2014/main" id="{DB222C13-BC26-20F9-7152-B8D7A94D5D0E}"/>
              </a:ext>
              <a:ext uri="{C183D7F6-B498-43B3-948B-1728B52AA6E4}">
                <adec:decorative xmlns:adec="http://schemas.microsoft.com/office/drawing/2017/decorative" val="1"/>
              </a:ext>
            </a:extLst>
          </p:cNvPr>
          <p:cNvSpPr/>
          <p:nvPr/>
        </p:nvSpPr>
        <p:spPr bwMode="auto">
          <a:xfrm>
            <a:off x="2303524" y="2636618"/>
            <a:ext cx="2331562" cy="2331562"/>
          </a:xfrm>
          <a:prstGeom prst="ellipse">
            <a:avLst/>
          </a:pr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alpha val="0"/>
                </a:srgbClr>
              </a:solidFill>
              <a:effectLst/>
              <a:uLnTx/>
              <a:uFillTx/>
              <a:latin typeface="Segoe UI"/>
              <a:ea typeface="+mn-ea"/>
              <a:cs typeface="+mn-cs"/>
            </a:endParaRPr>
          </a:p>
        </p:txBody>
      </p:sp>
    </p:spTree>
    <p:extLst>
      <p:ext uri="{BB962C8B-B14F-4D97-AF65-F5344CB8AC3E}">
        <p14:creationId xmlns:p14="http://schemas.microsoft.com/office/powerpoint/2010/main" val="102564035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0">
            <a:extLst>
              <a:ext uri="{FF2B5EF4-FFF2-40B4-BE49-F238E27FC236}">
                <a16:creationId xmlns:a16="http://schemas.microsoft.com/office/drawing/2014/main" id="{95B22910-8482-E8BD-D387-9391CC880837}"/>
              </a:ext>
              <a:ext uri="{C183D7F6-B498-43B3-948B-1728B52AA6E4}">
                <adec:decorative xmlns:adec="http://schemas.microsoft.com/office/drawing/2017/decorative" val="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2" name="Titre 1">
            <a:extLst>
              <a:ext uri="{FF2B5EF4-FFF2-40B4-BE49-F238E27FC236}">
                <a16:creationId xmlns:a16="http://schemas.microsoft.com/office/drawing/2014/main" id="{1E495560-E4C2-BB96-52A0-6B1DADCB8DEF}"/>
              </a:ext>
            </a:extLst>
          </p:cNvPr>
          <p:cNvSpPr>
            <a:spLocks noGrp="1"/>
          </p:cNvSpPr>
          <p:nvPr>
            <p:ph type="title"/>
          </p:nvPr>
        </p:nvSpPr>
        <p:spPr>
          <a:xfrm>
            <a:off x="585217" y="2987844"/>
            <a:ext cx="4191842" cy="984885"/>
          </a:xfrm>
        </p:spPr>
        <p:txBody>
          <a:bodyPr/>
          <a:lstStyle/>
          <a:p>
            <a:r>
              <a:rPr lang="en-US" sz="3200" dirty="0"/>
              <a:t>Generative AI introduce new risks</a:t>
            </a:r>
            <a:endParaRPr lang="en-US" sz="2400" dirty="0">
              <a:latin typeface="+mn-lt"/>
            </a:endParaRPr>
          </a:p>
        </p:txBody>
      </p:sp>
      <p:sp>
        <p:nvSpPr>
          <p:cNvPr id="31" name="Rectangle: Rounded Corners 3">
            <a:extLst>
              <a:ext uri="{FF2B5EF4-FFF2-40B4-BE49-F238E27FC236}">
                <a16:creationId xmlns:a16="http://schemas.microsoft.com/office/drawing/2014/main" id="{37413516-680A-115F-9812-CB126C740CF6}"/>
              </a:ext>
            </a:extLst>
          </p:cNvPr>
          <p:cNvSpPr/>
          <p:nvPr/>
        </p:nvSpPr>
        <p:spPr bwMode="auto">
          <a:xfrm>
            <a:off x="4558116" y="1058743"/>
            <a:ext cx="7048667" cy="5282848"/>
          </a:xfrm>
          <a:prstGeom prst="roundRect">
            <a:avLst>
              <a:gd name="adj" fmla="val 4209"/>
            </a:avLst>
          </a:prstGeom>
          <a:solidFill>
            <a:schemeClr val="bg1"/>
          </a:solidFill>
          <a:ln w="19050" cap="flat" cmpd="sng" algn="ctr">
            <a:gradFill flip="none" rotWithShape="1">
              <a:gsLst>
                <a:gs pos="5000">
                  <a:srgbClr val="8DC8E8"/>
                </a:gs>
                <a:gs pos="95000">
                  <a:srgbClr val="D59ED7"/>
                </a:gs>
              </a:gsLst>
              <a:lin ang="2700000" scaled="1"/>
              <a:tileRect/>
            </a:gradFill>
            <a:prstDash val="solid"/>
          </a:ln>
          <a:effectLst/>
        </p:spPr>
        <p:txBody>
          <a:bodyPr spcFirstLastPara="0" vert="horz" wrap="square" lIns="91440" tIns="45720" rIns="91440" bIns="45720" numCol="1" spcCol="1270" anchor="ctr" anchorCtr="0">
            <a:noAutofit/>
          </a:bodyPr>
          <a:lstStyle/>
          <a:p>
            <a:pPr marL="0" marR="0" lvl="0" indent="0" algn="ctr" defTabSz="577850" eaLnBrk="1" fontAlgn="auto" latinLnBrk="0" hangingPunct="1">
              <a:lnSpc>
                <a:spcPct val="100000"/>
              </a:lnSpc>
              <a:spcBef>
                <a:spcPct val="0"/>
              </a:spcBef>
              <a:spcAft>
                <a:spcPts val="0"/>
              </a:spcAft>
              <a:buClrTx/>
              <a:buSzTx/>
              <a:buFontTx/>
              <a:buNone/>
              <a:tabLst/>
              <a:defRPr/>
            </a:pPr>
            <a:endParaRPr kumimoji="0" lang="es-MX" sz="1400" b="0" i="0" u="none" strike="noStrike" kern="0" cap="none" spc="0" normalizeH="0" baseline="0" noProof="0" err="1">
              <a:ln>
                <a:noFill/>
              </a:ln>
              <a:effectLst/>
              <a:uLnTx/>
              <a:uFillTx/>
              <a:latin typeface="Segoe UI Semibold"/>
              <a:ea typeface="+mn-ea"/>
              <a:cs typeface="Calibri"/>
            </a:endParaRPr>
          </a:p>
        </p:txBody>
      </p:sp>
      <p:sp>
        <p:nvSpPr>
          <p:cNvPr id="32" name="Content Placeholder 2">
            <a:extLst>
              <a:ext uri="{FF2B5EF4-FFF2-40B4-BE49-F238E27FC236}">
                <a16:creationId xmlns:a16="http://schemas.microsoft.com/office/drawing/2014/main" id="{FFFC939A-3D9C-E3EA-8CE5-33879E1BD128}"/>
              </a:ext>
            </a:extLst>
          </p:cNvPr>
          <p:cNvSpPr txBox="1">
            <a:spLocks/>
          </p:cNvSpPr>
          <p:nvPr/>
        </p:nvSpPr>
        <p:spPr>
          <a:xfrm>
            <a:off x="6099050" y="977832"/>
            <a:ext cx="5507733" cy="5659742"/>
          </a:xfrm>
          <a:prstGeom prst="rect">
            <a:avLst/>
          </a:prstGeom>
          <a:effectLst/>
        </p:spPr>
        <p:txBody>
          <a:bodyPr vert="horz" wrap="square" lIns="0" tIns="0" rIns="0" bIns="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4800"/>
              </a:spcAft>
              <a:buFont typeface="Wingdings" panose="05000000000000000000" pitchFamily="2" charset="2"/>
              <a:buNone/>
              <a:defRPr/>
            </a:pPr>
            <a:r>
              <a:rPr lang="en-US" sz="2000">
                <a:latin typeface="Segoe Sans Text Semibold"/>
              </a:rPr>
              <a:t>Ungrounded outputs &amp; errors</a:t>
            </a:r>
          </a:p>
          <a:p>
            <a:pPr marL="0" indent="0">
              <a:spcBef>
                <a:spcPts val="0"/>
              </a:spcBef>
              <a:spcAft>
                <a:spcPts val="4800"/>
              </a:spcAft>
              <a:buFont typeface="Wingdings" panose="05000000000000000000" pitchFamily="2" charset="2"/>
              <a:buNone/>
              <a:defRPr/>
            </a:pPr>
            <a:r>
              <a:rPr lang="en-US" sz="2000">
                <a:latin typeface="Segoe Sans Text Semibold"/>
              </a:rPr>
              <a:t>Jailbreaks &amp; prompt injection attacks</a:t>
            </a:r>
          </a:p>
          <a:p>
            <a:pPr marL="0" indent="0">
              <a:spcBef>
                <a:spcPts val="0"/>
              </a:spcBef>
              <a:spcAft>
                <a:spcPts val="4800"/>
              </a:spcAft>
              <a:buFont typeface="Wingdings" panose="05000000000000000000" pitchFamily="2" charset="2"/>
              <a:buNone/>
              <a:defRPr/>
            </a:pPr>
            <a:r>
              <a:rPr lang="en-US" sz="2000">
                <a:latin typeface="Segoe Sans Text Semibold"/>
              </a:rPr>
              <a:t>Harmful content &amp; code</a:t>
            </a:r>
          </a:p>
          <a:p>
            <a:pPr marL="0" indent="0">
              <a:spcBef>
                <a:spcPts val="0"/>
              </a:spcBef>
              <a:spcAft>
                <a:spcPts val="4800"/>
              </a:spcAft>
              <a:buFont typeface="Wingdings" panose="05000000000000000000" pitchFamily="2" charset="2"/>
              <a:buNone/>
              <a:defRPr/>
            </a:pPr>
            <a:r>
              <a:rPr lang="en-US" sz="2000">
                <a:latin typeface="Segoe Sans Text Semibold"/>
              </a:rPr>
              <a:t>Copyright infringement</a:t>
            </a:r>
          </a:p>
          <a:p>
            <a:pPr marL="0" indent="0">
              <a:spcBef>
                <a:spcPts val="0"/>
              </a:spcBef>
              <a:spcAft>
                <a:spcPts val="4800"/>
              </a:spcAft>
              <a:buFont typeface="Wingdings" panose="05000000000000000000" pitchFamily="2" charset="2"/>
              <a:buNone/>
              <a:defRPr/>
            </a:pPr>
            <a:r>
              <a:rPr lang="en-US" sz="2000">
                <a:latin typeface="Segoe Sans Text Semibold"/>
              </a:rPr>
              <a:t>Manipulation &amp; human-like behavior</a:t>
            </a:r>
          </a:p>
        </p:txBody>
      </p:sp>
      <p:sp>
        <p:nvSpPr>
          <p:cNvPr id="33" name="Graphic 8">
            <a:extLst>
              <a:ext uri="{FF2B5EF4-FFF2-40B4-BE49-F238E27FC236}">
                <a16:creationId xmlns:a16="http://schemas.microsoft.com/office/drawing/2014/main" id="{23EAB5A8-B531-5E92-6EC1-3E9DDB4A0427}"/>
              </a:ext>
              <a:ext uri="{C183D7F6-B498-43B3-948B-1728B52AA6E4}">
                <adec:decorative xmlns:adec="http://schemas.microsoft.com/office/drawing/2017/decorative" val="1"/>
              </a:ext>
            </a:extLst>
          </p:cNvPr>
          <p:cNvSpPr/>
          <p:nvPr/>
        </p:nvSpPr>
        <p:spPr>
          <a:xfrm>
            <a:off x="5120839" y="2668144"/>
            <a:ext cx="509324" cy="565922"/>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4" name="Graphic 14">
            <a:extLst>
              <a:ext uri="{FF2B5EF4-FFF2-40B4-BE49-F238E27FC236}">
                <a16:creationId xmlns:a16="http://schemas.microsoft.com/office/drawing/2014/main" id="{2D1D025E-A265-8A31-8F13-ED788E10513D}"/>
              </a:ext>
              <a:ext uri="{C183D7F6-B498-43B3-948B-1728B52AA6E4}">
                <adec:decorative xmlns:adec="http://schemas.microsoft.com/office/drawing/2017/decorative" val="1"/>
              </a:ext>
            </a:extLst>
          </p:cNvPr>
          <p:cNvSpPr/>
          <p:nvPr/>
        </p:nvSpPr>
        <p:spPr>
          <a:xfrm>
            <a:off x="5084808" y="3609793"/>
            <a:ext cx="565908" cy="452735"/>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5" name="Graphic 18">
            <a:extLst>
              <a:ext uri="{FF2B5EF4-FFF2-40B4-BE49-F238E27FC236}">
                <a16:creationId xmlns:a16="http://schemas.microsoft.com/office/drawing/2014/main" id="{39C6FC69-F6D6-285C-D4DE-43960DB15B7D}"/>
              </a:ext>
              <a:ext uri="{C183D7F6-B498-43B3-948B-1728B52AA6E4}">
                <adec:decorative xmlns:adec="http://schemas.microsoft.com/office/drawing/2017/decorative" val="1"/>
              </a:ext>
            </a:extLst>
          </p:cNvPr>
          <p:cNvSpPr/>
          <p:nvPr/>
        </p:nvSpPr>
        <p:spPr>
          <a:xfrm>
            <a:off x="5084804" y="1664169"/>
            <a:ext cx="565916" cy="565977"/>
          </a:xfrm>
          <a:custGeom>
            <a:avLst/>
            <a:gdLst>
              <a:gd name="connsiteX0" fmla="*/ 565916 w 565916"/>
              <a:gd name="connsiteY0" fmla="*/ 282958 h 565977"/>
              <a:gd name="connsiteX1" fmla="*/ 282958 w 565916"/>
              <a:gd name="connsiteY1" fmla="*/ 0 h 565977"/>
              <a:gd name="connsiteX2" fmla="*/ 0 w 565916"/>
              <a:gd name="connsiteY2" fmla="*/ 282958 h 565977"/>
              <a:gd name="connsiteX3" fmla="*/ 32399 w 565916"/>
              <a:gd name="connsiteY3" fmla="*/ 414533 h 565977"/>
              <a:gd name="connsiteX4" fmla="*/ 821 w 565916"/>
              <a:gd name="connsiteY4" fmla="*/ 535894 h 565977"/>
              <a:gd name="connsiteX5" fmla="*/ 18072 w 565916"/>
              <a:gd name="connsiteY5" fmla="*/ 565208 h 565977"/>
              <a:gd name="connsiteX6" fmla="*/ 30135 w 565916"/>
              <a:gd name="connsiteY6" fmla="*/ 565208 h 565977"/>
              <a:gd name="connsiteX7" fmla="*/ 151524 w 565916"/>
              <a:gd name="connsiteY7" fmla="*/ 533602 h 565977"/>
              <a:gd name="connsiteX8" fmla="*/ 282958 w 565916"/>
              <a:gd name="connsiteY8" fmla="*/ 565916 h 565977"/>
              <a:gd name="connsiteX9" fmla="*/ 565916 w 565916"/>
              <a:gd name="connsiteY9" fmla="*/ 282958 h 565977"/>
              <a:gd name="connsiteX10" fmla="*/ 282958 w 565916"/>
              <a:gd name="connsiteY10" fmla="*/ 127388 h 565977"/>
              <a:gd name="connsiteX11" fmla="*/ 304180 w 565916"/>
              <a:gd name="connsiteY11" fmla="*/ 148610 h 565977"/>
              <a:gd name="connsiteX12" fmla="*/ 304180 w 565916"/>
              <a:gd name="connsiteY12" fmla="*/ 325458 h 565977"/>
              <a:gd name="connsiteX13" fmla="*/ 282958 w 565916"/>
              <a:gd name="connsiteY13" fmla="*/ 346680 h 565977"/>
              <a:gd name="connsiteX14" fmla="*/ 261736 w 565916"/>
              <a:gd name="connsiteY14" fmla="*/ 325458 h 565977"/>
              <a:gd name="connsiteX15" fmla="*/ 261736 w 565916"/>
              <a:gd name="connsiteY15" fmla="*/ 148610 h 565977"/>
              <a:gd name="connsiteX16" fmla="*/ 282958 w 565916"/>
              <a:gd name="connsiteY16" fmla="*/ 127388 h 565977"/>
              <a:gd name="connsiteX17" fmla="*/ 311254 w 565916"/>
              <a:gd name="connsiteY17" fmla="*/ 410261 h 565977"/>
              <a:gd name="connsiteX18" fmla="*/ 282958 w 565916"/>
              <a:gd name="connsiteY18" fmla="*/ 438556 h 565977"/>
              <a:gd name="connsiteX19" fmla="*/ 254662 w 565916"/>
              <a:gd name="connsiteY19" fmla="*/ 410261 h 565977"/>
              <a:gd name="connsiteX20" fmla="*/ 282958 w 565916"/>
              <a:gd name="connsiteY20" fmla="*/ 381965 h 565977"/>
              <a:gd name="connsiteX21" fmla="*/ 311254 w 565916"/>
              <a:gd name="connsiteY21" fmla="*/ 410261 h 5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916" h="565977">
                <a:moveTo>
                  <a:pt x="565916" y="282958"/>
                </a:moveTo>
                <a:cubicBezTo>
                  <a:pt x="565916" y="126680"/>
                  <a:pt x="439236" y="0"/>
                  <a:pt x="282958" y="0"/>
                </a:cubicBezTo>
                <a:cubicBezTo>
                  <a:pt x="126681" y="0"/>
                  <a:pt x="0" y="126680"/>
                  <a:pt x="0" y="282958"/>
                </a:cubicBezTo>
                <a:cubicBezTo>
                  <a:pt x="-62" y="328799"/>
                  <a:pt x="11059" y="373963"/>
                  <a:pt x="32399" y="414533"/>
                </a:cubicBezTo>
                <a:lnTo>
                  <a:pt x="821" y="535894"/>
                </a:lnTo>
                <a:cubicBezTo>
                  <a:pt x="-2510" y="548753"/>
                  <a:pt x="5213" y="561877"/>
                  <a:pt x="18072" y="565208"/>
                </a:cubicBezTo>
                <a:cubicBezTo>
                  <a:pt x="22028" y="566233"/>
                  <a:pt x="26180" y="566233"/>
                  <a:pt x="30135" y="565208"/>
                </a:cubicBezTo>
                <a:lnTo>
                  <a:pt x="151524" y="533602"/>
                </a:lnTo>
                <a:cubicBezTo>
                  <a:pt x="192060" y="554891"/>
                  <a:pt x="237172" y="565982"/>
                  <a:pt x="282958" y="565916"/>
                </a:cubicBezTo>
                <a:cubicBezTo>
                  <a:pt x="439236" y="565916"/>
                  <a:pt x="565916" y="439236"/>
                  <a:pt x="565916" y="282958"/>
                </a:cubicBezTo>
                <a:close/>
                <a:moveTo>
                  <a:pt x="282958" y="127388"/>
                </a:moveTo>
                <a:cubicBezTo>
                  <a:pt x="294679" y="127388"/>
                  <a:pt x="304180" y="136889"/>
                  <a:pt x="304180" y="148610"/>
                </a:cubicBezTo>
                <a:lnTo>
                  <a:pt x="304180" y="325458"/>
                </a:lnTo>
                <a:cubicBezTo>
                  <a:pt x="304180" y="337179"/>
                  <a:pt x="294679" y="346680"/>
                  <a:pt x="282958" y="346680"/>
                </a:cubicBezTo>
                <a:cubicBezTo>
                  <a:pt x="271238" y="346680"/>
                  <a:pt x="261736" y="337179"/>
                  <a:pt x="261736" y="325458"/>
                </a:cubicBezTo>
                <a:lnTo>
                  <a:pt x="261736" y="148610"/>
                </a:lnTo>
                <a:cubicBezTo>
                  <a:pt x="261736" y="136889"/>
                  <a:pt x="271238" y="127388"/>
                  <a:pt x="282958" y="127388"/>
                </a:cubicBezTo>
                <a:close/>
                <a:moveTo>
                  <a:pt x="311254" y="410261"/>
                </a:moveTo>
                <a:cubicBezTo>
                  <a:pt x="311254" y="425888"/>
                  <a:pt x="298586" y="438556"/>
                  <a:pt x="282958" y="438556"/>
                </a:cubicBezTo>
                <a:cubicBezTo>
                  <a:pt x="267331" y="438556"/>
                  <a:pt x="254662" y="425888"/>
                  <a:pt x="254662" y="410261"/>
                </a:cubicBezTo>
                <a:cubicBezTo>
                  <a:pt x="254662" y="394633"/>
                  <a:pt x="267331" y="381965"/>
                  <a:pt x="282958" y="381965"/>
                </a:cubicBezTo>
                <a:cubicBezTo>
                  <a:pt x="298586" y="381965"/>
                  <a:pt x="311254" y="394633"/>
                  <a:pt x="311254" y="41026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6" name="Graphic 20">
            <a:extLst>
              <a:ext uri="{FF2B5EF4-FFF2-40B4-BE49-F238E27FC236}">
                <a16:creationId xmlns:a16="http://schemas.microsoft.com/office/drawing/2014/main" id="{8A8C9058-54F8-028D-6582-162282FD693C}"/>
              </a:ext>
              <a:ext uri="{C183D7F6-B498-43B3-948B-1728B52AA6E4}">
                <adec:decorative xmlns:adec="http://schemas.microsoft.com/office/drawing/2017/decorative" val="1"/>
              </a:ext>
            </a:extLst>
          </p:cNvPr>
          <p:cNvSpPr/>
          <p:nvPr/>
        </p:nvSpPr>
        <p:spPr>
          <a:xfrm>
            <a:off x="5142626" y="5442175"/>
            <a:ext cx="508090" cy="495993"/>
          </a:xfrm>
          <a:custGeom>
            <a:avLst/>
            <a:gdLst>
              <a:gd name="connsiteX0" fmla="*/ 235899 w 508090"/>
              <a:gd name="connsiteY0" fmla="*/ 0 h 495993"/>
              <a:gd name="connsiteX1" fmla="*/ 254045 w 508090"/>
              <a:gd name="connsiteY1" fmla="*/ 18146 h 495993"/>
              <a:gd name="connsiteX2" fmla="*/ 254045 w 508090"/>
              <a:gd name="connsiteY2" fmla="*/ 24195 h 495993"/>
              <a:gd name="connsiteX3" fmla="*/ 405263 w 508090"/>
              <a:gd name="connsiteY3" fmla="*/ 24195 h 495993"/>
              <a:gd name="connsiteX4" fmla="*/ 483896 w 508090"/>
              <a:gd name="connsiteY4" fmla="*/ 102828 h 495993"/>
              <a:gd name="connsiteX5" fmla="*/ 483896 w 508090"/>
              <a:gd name="connsiteY5" fmla="*/ 266143 h 495993"/>
              <a:gd name="connsiteX6" fmla="*/ 477654 w 508090"/>
              <a:gd name="connsiteY6" fmla="*/ 266143 h 495993"/>
              <a:gd name="connsiteX7" fmla="*/ 393177 w 508090"/>
              <a:gd name="connsiteY7" fmla="*/ 169562 h 495993"/>
              <a:gd name="connsiteX8" fmla="*/ 296597 w 508090"/>
              <a:gd name="connsiteY8" fmla="*/ 254038 h 495993"/>
              <a:gd name="connsiteX9" fmla="*/ 325444 w 508090"/>
              <a:gd name="connsiteY9" fmla="*/ 326630 h 495993"/>
              <a:gd name="connsiteX10" fmla="*/ 302435 w 508090"/>
              <a:gd name="connsiteY10" fmla="*/ 326630 h 495993"/>
              <a:gd name="connsiteX11" fmla="*/ 241948 w 508090"/>
              <a:gd name="connsiteY11" fmla="*/ 387117 h 495993"/>
              <a:gd name="connsiteX12" fmla="*/ 241948 w 508090"/>
              <a:gd name="connsiteY12" fmla="*/ 399214 h 495993"/>
              <a:gd name="connsiteX13" fmla="*/ 242674 w 508090"/>
              <a:gd name="connsiteY13" fmla="*/ 411311 h 495993"/>
              <a:gd name="connsiteX14" fmla="*/ 183880 w 508090"/>
              <a:gd name="connsiteY14" fmla="*/ 411311 h 495993"/>
              <a:gd name="connsiteX15" fmla="*/ 128837 w 508090"/>
              <a:gd name="connsiteY15" fmla="*/ 477363 h 495993"/>
              <a:gd name="connsiteX16" fmla="*/ 103275 w 508090"/>
              <a:gd name="connsiteY16" fmla="*/ 479698 h 495993"/>
              <a:gd name="connsiteX17" fmla="*/ 100941 w 508090"/>
              <a:gd name="connsiteY17" fmla="*/ 454136 h 495993"/>
              <a:gd name="connsiteX18" fmla="*/ 136652 w 508090"/>
              <a:gd name="connsiteY18" fmla="*/ 411311 h 495993"/>
              <a:gd name="connsiteX19" fmla="*/ 78633 w 508090"/>
              <a:gd name="connsiteY19" fmla="*/ 411311 h 495993"/>
              <a:gd name="connsiteX20" fmla="*/ 0 w 508090"/>
              <a:gd name="connsiteY20" fmla="*/ 332678 h 495993"/>
              <a:gd name="connsiteX21" fmla="*/ 0 w 508090"/>
              <a:gd name="connsiteY21" fmla="*/ 102828 h 495993"/>
              <a:gd name="connsiteX22" fmla="*/ 78633 w 508090"/>
              <a:gd name="connsiteY22" fmla="*/ 24195 h 495993"/>
              <a:gd name="connsiteX23" fmla="*/ 217753 w 508090"/>
              <a:gd name="connsiteY23" fmla="*/ 24195 h 495993"/>
              <a:gd name="connsiteX24" fmla="*/ 217753 w 508090"/>
              <a:gd name="connsiteY24" fmla="*/ 18146 h 495993"/>
              <a:gd name="connsiteX25" fmla="*/ 235899 w 508090"/>
              <a:gd name="connsiteY25" fmla="*/ 0 h 495993"/>
              <a:gd name="connsiteX26" fmla="*/ 96779 w 508090"/>
              <a:gd name="connsiteY26" fmla="*/ 139120 h 495993"/>
              <a:gd name="connsiteX27" fmla="*/ 114925 w 508090"/>
              <a:gd name="connsiteY27" fmla="*/ 157266 h 495993"/>
              <a:gd name="connsiteX28" fmla="*/ 211704 w 508090"/>
              <a:gd name="connsiteY28" fmla="*/ 157266 h 495993"/>
              <a:gd name="connsiteX29" fmla="*/ 229851 w 508090"/>
              <a:gd name="connsiteY29" fmla="*/ 139120 h 495993"/>
              <a:gd name="connsiteX30" fmla="*/ 211704 w 508090"/>
              <a:gd name="connsiteY30" fmla="*/ 120974 h 495993"/>
              <a:gd name="connsiteX31" fmla="*/ 114925 w 508090"/>
              <a:gd name="connsiteY31" fmla="*/ 120974 h 495993"/>
              <a:gd name="connsiteX32" fmla="*/ 96779 w 508090"/>
              <a:gd name="connsiteY32" fmla="*/ 139120 h 495993"/>
              <a:gd name="connsiteX33" fmla="*/ 114925 w 508090"/>
              <a:gd name="connsiteY33" fmla="*/ 193558 h 495993"/>
              <a:gd name="connsiteX34" fmla="*/ 96779 w 508090"/>
              <a:gd name="connsiteY34" fmla="*/ 211704 h 495993"/>
              <a:gd name="connsiteX35" fmla="*/ 114925 w 508090"/>
              <a:gd name="connsiteY35" fmla="*/ 229851 h 495993"/>
              <a:gd name="connsiteX36" fmla="*/ 272191 w 508090"/>
              <a:gd name="connsiteY36" fmla="*/ 229851 h 495993"/>
              <a:gd name="connsiteX37" fmla="*/ 290338 w 508090"/>
              <a:gd name="connsiteY37" fmla="*/ 211704 h 495993"/>
              <a:gd name="connsiteX38" fmla="*/ 272191 w 508090"/>
              <a:gd name="connsiteY38" fmla="*/ 193558 h 495993"/>
              <a:gd name="connsiteX39" fmla="*/ 114925 w 508090"/>
              <a:gd name="connsiteY39" fmla="*/ 193558 h 495993"/>
              <a:gd name="connsiteX40" fmla="*/ 96779 w 508090"/>
              <a:gd name="connsiteY40" fmla="*/ 284289 h 495993"/>
              <a:gd name="connsiteX41" fmla="*/ 114925 w 508090"/>
              <a:gd name="connsiteY41" fmla="*/ 302435 h 495993"/>
              <a:gd name="connsiteX42" fmla="*/ 247997 w 508090"/>
              <a:gd name="connsiteY42" fmla="*/ 302435 h 495993"/>
              <a:gd name="connsiteX43" fmla="*/ 266143 w 508090"/>
              <a:gd name="connsiteY43" fmla="*/ 284289 h 495993"/>
              <a:gd name="connsiteX44" fmla="*/ 247997 w 508090"/>
              <a:gd name="connsiteY44" fmla="*/ 266143 h 495993"/>
              <a:gd name="connsiteX45" fmla="*/ 114925 w 508090"/>
              <a:gd name="connsiteY45" fmla="*/ 266143 h 495993"/>
              <a:gd name="connsiteX46" fmla="*/ 96779 w 508090"/>
              <a:gd name="connsiteY46" fmla="*/ 284289 h 495993"/>
              <a:gd name="connsiteX47" fmla="*/ 435506 w 508090"/>
              <a:gd name="connsiteY47" fmla="*/ 305750 h 495993"/>
              <a:gd name="connsiteX48" fmla="*/ 341449 w 508090"/>
              <a:gd name="connsiteY48" fmla="*/ 308472 h 495993"/>
              <a:gd name="connsiteX49" fmla="*/ 338727 w 508090"/>
              <a:gd name="connsiteY49" fmla="*/ 214414 h 495993"/>
              <a:gd name="connsiteX50" fmla="*/ 432784 w 508090"/>
              <a:gd name="connsiteY50" fmla="*/ 211692 h 495993"/>
              <a:gd name="connsiteX51" fmla="*/ 435506 w 508090"/>
              <a:gd name="connsiteY51" fmla="*/ 305750 h 495993"/>
              <a:gd name="connsiteX52" fmla="*/ 481476 w 508090"/>
              <a:gd name="connsiteY52" fmla="*/ 352131 h 495993"/>
              <a:gd name="connsiteX53" fmla="*/ 471798 w 508090"/>
              <a:gd name="connsiteY53" fmla="*/ 350824 h 495993"/>
              <a:gd name="connsiteX54" fmla="*/ 302435 w 508090"/>
              <a:gd name="connsiteY54" fmla="*/ 350824 h 495993"/>
              <a:gd name="connsiteX55" fmla="*/ 266143 w 508090"/>
              <a:gd name="connsiteY55" fmla="*/ 387117 h 495993"/>
              <a:gd name="connsiteX56" fmla="*/ 266143 w 508090"/>
              <a:gd name="connsiteY56" fmla="*/ 399214 h 495993"/>
              <a:gd name="connsiteX57" fmla="*/ 267111 w 508090"/>
              <a:gd name="connsiteY57" fmla="*/ 411311 h 495993"/>
              <a:gd name="connsiteX58" fmla="*/ 387117 w 508090"/>
              <a:gd name="connsiteY58" fmla="*/ 495993 h 495993"/>
              <a:gd name="connsiteX59" fmla="*/ 508091 w 508090"/>
              <a:gd name="connsiteY59" fmla="*/ 399214 h 495993"/>
              <a:gd name="connsiteX60" fmla="*/ 508091 w 508090"/>
              <a:gd name="connsiteY60" fmla="*/ 387117 h 495993"/>
              <a:gd name="connsiteX61" fmla="*/ 481476 w 508090"/>
              <a:gd name="connsiteY61" fmla="*/ 352131 h 49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8090" h="495993">
                <a:moveTo>
                  <a:pt x="235899" y="0"/>
                </a:moveTo>
                <a:cubicBezTo>
                  <a:pt x="245921" y="0"/>
                  <a:pt x="254045" y="8124"/>
                  <a:pt x="254045" y="18146"/>
                </a:cubicBezTo>
                <a:lnTo>
                  <a:pt x="254045" y="24195"/>
                </a:lnTo>
                <a:lnTo>
                  <a:pt x="405263" y="24195"/>
                </a:lnTo>
                <a:cubicBezTo>
                  <a:pt x="448691" y="24195"/>
                  <a:pt x="483896" y="59400"/>
                  <a:pt x="483896" y="102828"/>
                </a:cubicBezTo>
                <a:lnTo>
                  <a:pt x="483896" y="266143"/>
                </a:lnTo>
                <a:lnTo>
                  <a:pt x="477654" y="266143"/>
                </a:lnTo>
                <a:cubicBezTo>
                  <a:pt x="480996" y="216145"/>
                  <a:pt x="443175" y="172905"/>
                  <a:pt x="393177" y="169562"/>
                </a:cubicBezTo>
                <a:cubicBezTo>
                  <a:pt x="343180" y="166220"/>
                  <a:pt x="299939" y="204041"/>
                  <a:pt x="296597" y="254038"/>
                </a:cubicBezTo>
                <a:cubicBezTo>
                  <a:pt x="294771" y="281348"/>
                  <a:pt x="305371" y="308022"/>
                  <a:pt x="325444" y="326630"/>
                </a:cubicBezTo>
                <a:lnTo>
                  <a:pt x="302435" y="326630"/>
                </a:lnTo>
                <a:cubicBezTo>
                  <a:pt x="269029" y="326630"/>
                  <a:pt x="241948" y="353711"/>
                  <a:pt x="241948" y="387117"/>
                </a:cubicBezTo>
                <a:lnTo>
                  <a:pt x="241948" y="399214"/>
                </a:lnTo>
                <a:cubicBezTo>
                  <a:pt x="241948" y="403279"/>
                  <a:pt x="242190" y="407319"/>
                  <a:pt x="242674" y="411311"/>
                </a:cubicBezTo>
                <a:lnTo>
                  <a:pt x="183880" y="411311"/>
                </a:lnTo>
                <a:lnTo>
                  <a:pt x="128837" y="477363"/>
                </a:lnTo>
                <a:cubicBezTo>
                  <a:pt x="122423" y="485067"/>
                  <a:pt x="110979" y="486112"/>
                  <a:pt x="103275" y="479698"/>
                </a:cubicBezTo>
                <a:cubicBezTo>
                  <a:pt x="95572" y="473284"/>
                  <a:pt x="94527" y="461840"/>
                  <a:pt x="100941" y="454136"/>
                </a:cubicBezTo>
                <a:lnTo>
                  <a:pt x="136652" y="411311"/>
                </a:lnTo>
                <a:lnTo>
                  <a:pt x="78633" y="411311"/>
                </a:lnTo>
                <a:cubicBezTo>
                  <a:pt x="35205" y="411311"/>
                  <a:pt x="0" y="376106"/>
                  <a:pt x="0" y="332678"/>
                </a:cubicBezTo>
                <a:lnTo>
                  <a:pt x="0" y="102828"/>
                </a:lnTo>
                <a:cubicBezTo>
                  <a:pt x="0" y="59400"/>
                  <a:pt x="35205" y="24195"/>
                  <a:pt x="78633" y="24195"/>
                </a:cubicBezTo>
                <a:lnTo>
                  <a:pt x="217753" y="24195"/>
                </a:lnTo>
                <a:lnTo>
                  <a:pt x="217753" y="18146"/>
                </a:lnTo>
                <a:cubicBezTo>
                  <a:pt x="217753" y="8124"/>
                  <a:pt x="225877" y="0"/>
                  <a:pt x="235899" y="0"/>
                </a:cubicBezTo>
                <a:close/>
                <a:moveTo>
                  <a:pt x="96779" y="139120"/>
                </a:moveTo>
                <a:cubicBezTo>
                  <a:pt x="96779" y="149137"/>
                  <a:pt x="104909" y="157266"/>
                  <a:pt x="114925" y="157266"/>
                </a:cubicBezTo>
                <a:lnTo>
                  <a:pt x="211704" y="157266"/>
                </a:lnTo>
                <a:cubicBezTo>
                  <a:pt x="221726" y="157266"/>
                  <a:pt x="229851" y="149142"/>
                  <a:pt x="229851" y="139120"/>
                </a:cubicBezTo>
                <a:cubicBezTo>
                  <a:pt x="229851" y="129098"/>
                  <a:pt x="221726" y="120974"/>
                  <a:pt x="211704" y="120974"/>
                </a:cubicBezTo>
                <a:lnTo>
                  <a:pt x="114925" y="120974"/>
                </a:lnTo>
                <a:cubicBezTo>
                  <a:pt x="104903" y="120974"/>
                  <a:pt x="96779" y="129098"/>
                  <a:pt x="96779" y="139120"/>
                </a:cubicBezTo>
                <a:close/>
                <a:moveTo>
                  <a:pt x="114925" y="193558"/>
                </a:moveTo>
                <a:cubicBezTo>
                  <a:pt x="104903" y="193558"/>
                  <a:pt x="96779" y="201683"/>
                  <a:pt x="96779" y="211704"/>
                </a:cubicBezTo>
                <a:cubicBezTo>
                  <a:pt x="96779" y="221726"/>
                  <a:pt x="104903" y="229851"/>
                  <a:pt x="114925" y="229851"/>
                </a:cubicBezTo>
                <a:lnTo>
                  <a:pt x="272191" y="229851"/>
                </a:lnTo>
                <a:cubicBezTo>
                  <a:pt x="282213" y="229851"/>
                  <a:pt x="290338" y="221726"/>
                  <a:pt x="290338" y="211704"/>
                </a:cubicBezTo>
                <a:cubicBezTo>
                  <a:pt x="290338" y="201683"/>
                  <a:pt x="282213" y="193558"/>
                  <a:pt x="272191" y="193558"/>
                </a:cubicBezTo>
                <a:lnTo>
                  <a:pt x="114925" y="193558"/>
                </a:lnTo>
                <a:close/>
                <a:moveTo>
                  <a:pt x="96779" y="284289"/>
                </a:moveTo>
                <a:cubicBezTo>
                  <a:pt x="96779" y="294305"/>
                  <a:pt x="104909" y="302435"/>
                  <a:pt x="114925" y="302435"/>
                </a:cubicBezTo>
                <a:lnTo>
                  <a:pt x="247997" y="302435"/>
                </a:lnTo>
                <a:cubicBezTo>
                  <a:pt x="258018" y="302435"/>
                  <a:pt x="266143" y="294311"/>
                  <a:pt x="266143" y="284289"/>
                </a:cubicBezTo>
                <a:cubicBezTo>
                  <a:pt x="266143" y="274267"/>
                  <a:pt x="258018" y="266143"/>
                  <a:pt x="247997" y="266143"/>
                </a:cubicBezTo>
                <a:lnTo>
                  <a:pt x="114925" y="266143"/>
                </a:lnTo>
                <a:cubicBezTo>
                  <a:pt x="104903" y="266143"/>
                  <a:pt x="96779" y="274267"/>
                  <a:pt x="96779" y="284289"/>
                </a:cubicBezTo>
                <a:close/>
                <a:moveTo>
                  <a:pt x="435506" y="305750"/>
                </a:moveTo>
                <a:cubicBezTo>
                  <a:pt x="410285" y="332474"/>
                  <a:pt x="368174" y="333693"/>
                  <a:pt x="341449" y="308472"/>
                </a:cubicBezTo>
                <a:cubicBezTo>
                  <a:pt x="314724" y="283250"/>
                  <a:pt x="313506" y="241139"/>
                  <a:pt x="338727" y="214414"/>
                </a:cubicBezTo>
                <a:cubicBezTo>
                  <a:pt x="363949" y="187689"/>
                  <a:pt x="406060" y="186471"/>
                  <a:pt x="432784" y="211692"/>
                </a:cubicBezTo>
                <a:cubicBezTo>
                  <a:pt x="459509" y="236914"/>
                  <a:pt x="460728" y="279025"/>
                  <a:pt x="435506" y="305750"/>
                </a:cubicBezTo>
                <a:close/>
                <a:moveTo>
                  <a:pt x="481476" y="352131"/>
                </a:moveTo>
                <a:cubicBezTo>
                  <a:pt x="478324" y="351262"/>
                  <a:pt x="475068" y="350823"/>
                  <a:pt x="471798" y="350824"/>
                </a:cubicBezTo>
                <a:lnTo>
                  <a:pt x="302435" y="350824"/>
                </a:lnTo>
                <a:cubicBezTo>
                  <a:pt x="282391" y="350824"/>
                  <a:pt x="266143" y="367073"/>
                  <a:pt x="266143" y="387117"/>
                </a:cubicBezTo>
                <a:lnTo>
                  <a:pt x="266143" y="399214"/>
                </a:lnTo>
                <a:cubicBezTo>
                  <a:pt x="266143" y="403255"/>
                  <a:pt x="266457" y="407295"/>
                  <a:pt x="267111" y="411311"/>
                </a:cubicBezTo>
                <a:cubicBezTo>
                  <a:pt x="273982" y="454862"/>
                  <a:pt x="317557" y="495993"/>
                  <a:pt x="387117" y="495993"/>
                </a:cubicBezTo>
                <a:cubicBezTo>
                  <a:pt x="463088" y="495993"/>
                  <a:pt x="508091" y="446902"/>
                  <a:pt x="508091" y="399214"/>
                </a:cubicBezTo>
                <a:lnTo>
                  <a:pt x="508091" y="387117"/>
                </a:lnTo>
                <a:cubicBezTo>
                  <a:pt x="508094" y="370797"/>
                  <a:pt x="497205" y="356483"/>
                  <a:pt x="481476" y="35213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7" name="Oval 29">
            <a:extLst>
              <a:ext uri="{FF2B5EF4-FFF2-40B4-BE49-F238E27FC236}">
                <a16:creationId xmlns:a16="http://schemas.microsoft.com/office/drawing/2014/main" id="{5A8094A1-9EBC-539C-D914-C393AABA8492}"/>
              </a:ext>
            </a:extLst>
          </p:cNvPr>
          <p:cNvSpPr/>
          <p:nvPr/>
        </p:nvSpPr>
        <p:spPr bwMode="auto">
          <a:xfrm>
            <a:off x="5122076" y="4439929"/>
            <a:ext cx="508087" cy="508087"/>
          </a:xfrm>
          <a:prstGeom prst="ellipse">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err="1">
              <a:ln w="3175">
                <a:noFill/>
              </a:ln>
              <a:effectLst/>
              <a:uLnTx/>
              <a:uFillTx/>
              <a:latin typeface="Segoe UI Semibold"/>
              <a:ea typeface="+mn-ea"/>
              <a:cs typeface="Segoe UI" pitchFamily="34" charset="0"/>
            </a:endParaRPr>
          </a:p>
        </p:txBody>
      </p:sp>
      <p:sp>
        <p:nvSpPr>
          <p:cNvPr id="38" name="Arc 37">
            <a:extLst>
              <a:ext uri="{FF2B5EF4-FFF2-40B4-BE49-F238E27FC236}">
                <a16:creationId xmlns:a16="http://schemas.microsoft.com/office/drawing/2014/main" id="{BA8C0F10-B116-C651-AE68-7841FC013B08}"/>
              </a:ext>
            </a:extLst>
          </p:cNvPr>
          <p:cNvSpPr/>
          <p:nvPr/>
        </p:nvSpPr>
        <p:spPr>
          <a:xfrm rot="16200000">
            <a:off x="5298636" y="4561317"/>
            <a:ext cx="252806" cy="265314"/>
          </a:xfrm>
          <a:prstGeom prst="arc">
            <a:avLst>
              <a:gd name="adj1" fmla="val 10812548"/>
              <a:gd name="adj2" fmla="val 0"/>
            </a:avLst>
          </a:prstGeom>
          <a:noFill/>
          <a:ln w="53975" cap="rnd" cmpd="sng" algn="ctr">
            <a:solidFill>
              <a:schemeClr val="bg1"/>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Sans Text"/>
            </a:endParaRPr>
          </a:p>
        </p:txBody>
      </p:sp>
    </p:spTree>
    <p:extLst>
      <p:ext uri="{BB962C8B-B14F-4D97-AF65-F5344CB8AC3E}">
        <p14:creationId xmlns:p14="http://schemas.microsoft.com/office/powerpoint/2010/main" val="34332162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09816F-01FB-0447-25BD-7EEBF0795CDE}"/>
              </a:ext>
            </a:extLst>
          </p:cNvPr>
          <p:cNvSpPr>
            <a:spLocks noGrp="1"/>
          </p:cNvSpPr>
          <p:nvPr>
            <p:ph type="title"/>
          </p:nvPr>
        </p:nvSpPr>
        <p:spPr>
          <a:xfrm>
            <a:off x="588263" y="457200"/>
            <a:ext cx="11018520" cy="492443"/>
          </a:xfrm>
        </p:spPr>
        <p:txBody>
          <a:bodyPr/>
          <a:lstStyle/>
          <a:p>
            <a:r>
              <a:rPr lang="en-US">
                <a:cs typeface="Segoe UI"/>
              </a:rPr>
              <a:t>Map potential</a:t>
            </a:r>
            <a:r>
              <a:rPr lang="en-US" sz="3200">
                <a:cs typeface="Segoe UI"/>
              </a:rPr>
              <a:t> risks</a:t>
            </a:r>
          </a:p>
        </p:txBody>
      </p:sp>
      <p:sp>
        <p:nvSpPr>
          <p:cNvPr id="3" name="Espace réservé du texte 2">
            <a:extLst>
              <a:ext uri="{FF2B5EF4-FFF2-40B4-BE49-F238E27FC236}">
                <a16:creationId xmlns:a16="http://schemas.microsoft.com/office/drawing/2014/main" id="{BEF2D804-2AEC-A9CF-CC9A-12807736DBAD}"/>
              </a:ext>
            </a:extLst>
          </p:cNvPr>
          <p:cNvSpPr>
            <a:spLocks noGrp="1"/>
          </p:cNvSpPr>
          <p:nvPr>
            <p:ph type="body" sz="quarter" idx="10"/>
          </p:nvPr>
        </p:nvSpPr>
        <p:spPr>
          <a:xfrm>
            <a:off x="586389" y="1434370"/>
            <a:ext cx="11268153" cy="4031873"/>
          </a:xfrm>
        </p:spPr>
        <p:txBody>
          <a:bodyPr/>
          <a:lstStyle/>
          <a:p>
            <a:r>
              <a:rPr lang="en-US" sz="2400" dirty="0"/>
              <a:t>Identify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risks that are relevant </a:t>
            </a:r>
            <a:r>
              <a:rPr lang="en-US" sz="2400" dirty="0"/>
              <a:t>in the intended scenario(s)</a:t>
            </a:r>
          </a:p>
          <a:p>
            <a:pPr marL="742950" lvl="1" indent="-514350">
              <a:buFont typeface="+mj-lt"/>
              <a:buAutoNum type="arabicPeriod"/>
            </a:pPr>
            <a:r>
              <a:rPr lang="en-US" dirty="0"/>
              <a:t>Review list of potential risks presented by LLMs, MMMs or SLMs in general and identify which ones are relevant to the scenario(s)</a:t>
            </a:r>
          </a:p>
          <a:p>
            <a:pPr marL="742950" lvl="1" indent="-514350">
              <a:buFont typeface="+mj-lt"/>
              <a:buAutoNum type="arabicPeriod"/>
            </a:pPr>
            <a:r>
              <a:rPr lang="en-US" dirty="0"/>
              <a:t>Identify any additional risks or increased scope of risk presented by the specific model (e.g., </a:t>
            </a:r>
            <a:r>
              <a:rPr lang="en-US" dirty="0">
                <a:hlinkClick r:id="rId3"/>
              </a:rPr>
              <a:t>GPT-4</a:t>
            </a:r>
            <a:r>
              <a:rPr lang="en-US" dirty="0"/>
              <a:t>, etc.) being integrated for a specific scenario</a:t>
            </a:r>
          </a:p>
          <a:p>
            <a:pPr marL="742950" lvl="1" indent="-514350">
              <a:buFont typeface="+mj-lt"/>
              <a:buAutoNum type="arabicPeriod"/>
            </a:pPr>
            <a:r>
              <a:rPr lang="en-US" dirty="0"/>
              <a:t>Identify any additional risks or increased scope of risk presented by the specific product scenarios via a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Responsible AI Impact Assessment</a:t>
            </a:r>
            <a:r>
              <a:rPr lang="en-US" dirty="0"/>
              <a:t>.  </a:t>
            </a:r>
          </a:p>
          <a:p>
            <a:pPr>
              <a:spcBef>
                <a:spcPts val="1200"/>
              </a:spcBef>
            </a:pPr>
            <a:r>
              <a:rPr lang="en-US" sz="2400" dirty="0"/>
              <a:t>Prioritize risks based on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levels of risk and prevalence</a:t>
            </a:r>
          </a:p>
          <a:p>
            <a:pPr>
              <a:spcBef>
                <a:spcPts val="1200"/>
              </a:spcBef>
            </a:pPr>
            <a:r>
              <a:rPr lang="en-US" sz="2400" dirty="0"/>
              <a:t>Conduct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AI red team testing </a:t>
            </a:r>
            <a:r>
              <a:rPr lang="en-US" sz="2400" dirty="0"/>
              <a:t>to test and verify the presence of risks</a:t>
            </a:r>
          </a:p>
          <a:p>
            <a:pPr>
              <a:spcBef>
                <a:spcPts val="1200"/>
              </a:spcBef>
            </a:pPr>
            <a:r>
              <a:rPr lang="en-US" sz="2400" dirty="0"/>
              <a:t>Document and share the details of identified risks, red teaming results</a:t>
            </a:r>
          </a:p>
        </p:txBody>
      </p:sp>
    </p:spTree>
    <p:extLst>
      <p:ext uri="{BB962C8B-B14F-4D97-AF65-F5344CB8AC3E}">
        <p14:creationId xmlns:p14="http://schemas.microsoft.com/office/powerpoint/2010/main" val="38576534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A064846B-923F-2FA9-EFC3-DCAA4AB24C63}"/>
              </a:ext>
            </a:extLst>
          </p:cNvPr>
          <p:cNvSpPr>
            <a:spLocks noGrp="1"/>
          </p:cNvSpPr>
          <p:nvPr>
            <p:ph type="title"/>
          </p:nvPr>
        </p:nvSpPr>
        <p:spPr>
          <a:xfrm>
            <a:off x="588263" y="457200"/>
            <a:ext cx="11018520" cy="492443"/>
          </a:xfrm>
        </p:spPr>
        <p:txBody>
          <a:bodyPr/>
          <a:lstStyle/>
          <a:p>
            <a:r>
              <a:rPr lang="en-US" sz="3200" dirty="0"/>
              <a:t>The term “Red Teaming” has evolved</a:t>
            </a:r>
          </a:p>
        </p:txBody>
      </p:sp>
      <p:sp>
        <p:nvSpPr>
          <p:cNvPr id="11" name="Espace réservé du texte 10">
            <a:extLst>
              <a:ext uri="{FF2B5EF4-FFF2-40B4-BE49-F238E27FC236}">
                <a16:creationId xmlns:a16="http://schemas.microsoft.com/office/drawing/2014/main" id="{7F3EB994-99A0-05C0-F3FC-BB8645D4109E}"/>
              </a:ext>
            </a:extLst>
          </p:cNvPr>
          <p:cNvSpPr>
            <a:spLocks noGrp="1"/>
          </p:cNvSpPr>
          <p:nvPr>
            <p:ph type="body" sz="quarter" idx="10"/>
          </p:nvPr>
        </p:nvSpPr>
        <p:spPr>
          <a:xfrm>
            <a:off x="586740" y="1271532"/>
            <a:ext cx="11018520" cy="1809726"/>
          </a:xfrm>
        </p:spPr>
        <p:txBody>
          <a:bodyPr/>
          <a:lstStyle/>
          <a:p>
            <a:r>
              <a:rPr lang="en-US" sz="2400" dirty="0"/>
              <a:t>The term Red Reaming has historically described emulating an advanced adversary trying to stealthily attack a system. </a:t>
            </a:r>
          </a:p>
          <a:p>
            <a:endParaRPr lang="en-US" sz="1100" dirty="0"/>
          </a:p>
          <a:p>
            <a:r>
              <a:rPr lang="en-US" sz="2400" dirty="0"/>
              <a:t>With the rise of AI and generative AI, the term has evolved to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include testing to uncover a wider range of harms</a:t>
            </a:r>
            <a:r>
              <a:rPr lang="en-US" sz="2400" dirty="0"/>
              <a:t>.</a:t>
            </a:r>
          </a:p>
        </p:txBody>
      </p:sp>
      <p:sp>
        <p:nvSpPr>
          <p:cNvPr id="18" name="Rectangle: Rounded Corners 4">
            <a:extLst>
              <a:ext uri="{FF2B5EF4-FFF2-40B4-BE49-F238E27FC236}">
                <a16:creationId xmlns:a16="http://schemas.microsoft.com/office/drawing/2014/main" id="{AE6D976B-6777-B8B1-1A84-3E12D216F133}"/>
              </a:ext>
              <a:ext uri="{C183D7F6-B498-43B3-948B-1728B52AA6E4}">
                <adec:decorative xmlns:adec="http://schemas.microsoft.com/office/drawing/2017/decorative" val="0"/>
              </a:ext>
            </a:extLst>
          </p:cNvPr>
          <p:cNvSpPr/>
          <p:nvPr/>
        </p:nvSpPr>
        <p:spPr bwMode="auto">
          <a:xfrm>
            <a:off x="586740" y="3596169"/>
            <a:ext cx="5125939" cy="2526712"/>
          </a:xfrm>
          <a:prstGeom prst="round2SameRect">
            <a:avLst>
              <a:gd name="adj1" fmla="val 0"/>
              <a:gd name="adj2" fmla="val 3933"/>
            </a:avLst>
          </a:prstGeom>
          <a:solidFill>
            <a:srgbClr val="F5F3F5"/>
          </a:solidFill>
          <a:ln w="57150" cap="flat" cmpd="sng" algn="ctr">
            <a:solidFill>
              <a:srgbClr val="E8A2DF"/>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Aims to identify</a:t>
            </a:r>
            <a:r>
              <a:rPr kumimoji="0" lang="en-US" sz="1400" b="1" i="0" u="none" strike="noStrike" kern="1200" cap="none" spc="0" normalizeH="0" noProof="0" dirty="0">
                <a:ln>
                  <a:noFill/>
                </a:ln>
                <a:effectLst/>
                <a:uLnTx/>
                <a:uFillTx/>
                <a:latin typeface="Segoe UI Semibold" panose="020B0702040204020203" pitchFamily="34" charset="0"/>
                <a:cs typeface="Segoe UI Semibold" panose="020B0702040204020203" pitchFamily="34" charset="0"/>
              </a:rPr>
              <a:t> security threats such as</a:t>
            </a:r>
            <a:r>
              <a:rPr kumimoji="0" lang="en-US" sz="14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t>
            </a:r>
            <a:endPar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a:p>
            <a:pPr marL="346075" marR="0" lvl="0" indent="-346075" algn="l" defTabSz="932296"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400" dirty="0">
                <a:cs typeface="Segoe UI Light" panose="020B0502040204020203" pitchFamily="34" charset="0"/>
              </a:rPr>
              <a:t>Jailbreaks (i.e., modifying or removing safeguards)</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XPIA (Cross-Prompt Injection Attacks)</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Training Data Exfiltration</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Stealing AI system weights, extracting the system message</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Generating malicious or vulnerable code</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a:t>
            </a:r>
            <a:endParaRPr kumimoji="0" lang="en-US" sz="1400" b="0" i="0" u="none" strike="noStrike" kern="1200" cap="none" spc="0" normalizeH="0" baseline="0" noProof="0" dirty="0">
              <a:ln>
                <a:noFill/>
              </a:ln>
              <a:effectLst/>
              <a:uLnTx/>
              <a:uFillTx/>
              <a:latin typeface="Segoe UI"/>
              <a:ea typeface="+mn-ea"/>
              <a:cs typeface="Segoe UI Light" panose="020B0502040204020203" pitchFamily="34" charset="0"/>
            </a:endParaRPr>
          </a:p>
        </p:txBody>
      </p:sp>
      <p:sp>
        <p:nvSpPr>
          <p:cNvPr id="21" name="TextBox 13">
            <a:extLst>
              <a:ext uri="{FF2B5EF4-FFF2-40B4-BE49-F238E27FC236}">
                <a16:creationId xmlns:a16="http://schemas.microsoft.com/office/drawing/2014/main" id="{D8045B60-EE85-931E-006E-EB8BBB99C63C}"/>
              </a:ext>
              <a:ext uri="{C183D7F6-B498-43B3-948B-1728B52AA6E4}">
                <adec:decorative xmlns:adec="http://schemas.microsoft.com/office/drawing/2017/decorative" val="1"/>
              </a:ext>
            </a:extLst>
          </p:cNvPr>
          <p:cNvSpPr txBox="1"/>
          <p:nvPr/>
        </p:nvSpPr>
        <p:spPr>
          <a:xfrm>
            <a:off x="1436180" y="3347561"/>
            <a:ext cx="2927158" cy="497216"/>
          </a:xfrm>
          <a:prstGeom prst="roundRect">
            <a:avLst>
              <a:gd name="adj" fmla="val 50000"/>
            </a:avLst>
          </a:pr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7">
              <a:defRPr/>
            </a:pPr>
            <a:r>
              <a:rPr lang="en-US" spc="20"/>
              <a:t>Probing for security</a:t>
            </a:r>
          </a:p>
        </p:txBody>
      </p:sp>
      <p:sp>
        <p:nvSpPr>
          <p:cNvPr id="22" name="Rectangle: Rounded Corners 4" descr="Dark container front">
            <a:extLst>
              <a:ext uri="{FF2B5EF4-FFF2-40B4-BE49-F238E27FC236}">
                <a16:creationId xmlns:a16="http://schemas.microsoft.com/office/drawing/2014/main" id="{3E47852F-7D19-F775-2F7F-C8219C8FA6AB}"/>
              </a:ext>
              <a:ext uri="{C183D7F6-B498-43B3-948B-1728B52AA6E4}">
                <adec:decorative xmlns:adec="http://schemas.microsoft.com/office/drawing/2017/decorative" val="0"/>
              </a:ext>
            </a:extLst>
          </p:cNvPr>
          <p:cNvSpPr/>
          <p:nvPr/>
        </p:nvSpPr>
        <p:spPr bwMode="auto">
          <a:xfrm>
            <a:off x="6554117" y="3574015"/>
            <a:ext cx="5125938" cy="2548866"/>
          </a:xfrm>
          <a:prstGeom prst="round2SameRect">
            <a:avLst>
              <a:gd name="adj1" fmla="val 0"/>
              <a:gd name="adj2" fmla="val 3933"/>
            </a:avLst>
          </a:prstGeom>
          <a:solidFill>
            <a:srgbClr val="F5F3F5"/>
          </a:solidFill>
          <a:ln w="57150" cap="flat" cmpd="sng" algn="ctr">
            <a:solidFill>
              <a:srgbClr val="8DC8E8"/>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346075" indent="-346075" defTabSz="932296">
              <a:spcAft>
                <a:spcPts val="400"/>
              </a:spcAft>
              <a:defRPr/>
            </a:pPr>
            <a:r>
              <a:rPr lang="en-US" sz="1400" b="1">
                <a:latin typeface="Segoe UI Semibold" panose="020B0702040204020203" pitchFamily="34" charset="0"/>
                <a:cs typeface="Segoe UI Semibold" panose="020B0702040204020203" pitchFamily="34" charset="0"/>
              </a:rPr>
              <a:t>Aims to identify harms such as:</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Harmful content (e.g., sexual content, glorification of violence)</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Fairness issues (e.g., stereotyping demographic groups) </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Advice giving in highly regulated domains </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3P Content regurgitation</a:t>
            </a:r>
          </a:p>
          <a:p>
            <a:pPr marL="346075" indent="-346075" defTabSz="932296">
              <a:spcAft>
                <a:spcPts val="400"/>
              </a:spcAft>
              <a:buFont typeface="Arial" panose="020B0604020202020204" pitchFamily="34" charset="0"/>
              <a:buChar char="•"/>
              <a:defRPr/>
            </a:pPr>
            <a:r>
              <a:rPr lang="fr-FR" sz="1400">
                <a:cs typeface="Segoe UI Light" panose="020B0502040204020203" pitchFamily="34" charset="0"/>
              </a:rPr>
              <a:t> …</a:t>
            </a:r>
            <a:endParaRPr lang="en-US" sz="1400">
              <a:cs typeface="Segoe UI Light" panose="020B0502040204020203" pitchFamily="34" charset="0"/>
            </a:endParaRPr>
          </a:p>
        </p:txBody>
      </p:sp>
      <p:sp>
        <p:nvSpPr>
          <p:cNvPr id="24" name="TextBox 21">
            <a:extLst>
              <a:ext uri="{FF2B5EF4-FFF2-40B4-BE49-F238E27FC236}">
                <a16:creationId xmlns:a16="http://schemas.microsoft.com/office/drawing/2014/main" id="{D454C94A-C29F-7D8A-FB2B-D8140BB16AA4}"/>
              </a:ext>
              <a:ext uri="{C183D7F6-B498-43B3-948B-1728B52AA6E4}">
                <adec:decorative xmlns:adec="http://schemas.microsoft.com/office/drawing/2017/decorative" val="1"/>
              </a:ext>
            </a:extLst>
          </p:cNvPr>
          <p:cNvSpPr txBox="1"/>
          <p:nvPr/>
        </p:nvSpPr>
        <p:spPr>
          <a:xfrm>
            <a:off x="6830444" y="3335964"/>
            <a:ext cx="2927159"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7">
              <a:defRPr/>
            </a:pPr>
            <a:r>
              <a:rPr lang="en-US"/>
              <a:t>Responsible AI Harms</a:t>
            </a:r>
            <a:endParaRPr lang="en-US" spc="20"/>
          </a:p>
        </p:txBody>
      </p:sp>
      <p:sp>
        <p:nvSpPr>
          <p:cNvPr id="3" name="ZoneTexte 2">
            <a:extLst>
              <a:ext uri="{FF2B5EF4-FFF2-40B4-BE49-F238E27FC236}">
                <a16:creationId xmlns:a16="http://schemas.microsoft.com/office/drawing/2014/main" id="{C1CD58EB-325D-548D-7A40-702BDF9534CD}"/>
              </a:ext>
            </a:extLst>
          </p:cNvPr>
          <p:cNvSpPr txBox="1"/>
          <p:nvPr/>
        </p:nvSpPr>
        <p:spPr>
          <a:xfrm>
            <a:off x="5818088" y="4257529"/>
            <a:ext cx="315310" cy="923330"/>
          </a:xfrm>
          <a:prstGeom prst="rect">
            <a:avLst/>
          </a:prstGeom>
          <a:noFill/>
        </p:spPr>
        <p:txBody>
          <a:bodyPr wrap="square" lIns="0" tIns="0" rIns="0" bIns="0" rtlCol="0">
            <a:spAutoFit/>
          </a:bodyPr>
          <a:lstStyle/>
          <a:p>
            <a:pPr algn="l"/>
            <a:r>
              <a:rPr lang="en-US" sz="6000">
                <a:latin typeface="+mj-lt"/>
              </a:rPr>
              <a:t>+</a:t>
            </a:r>
            <a:endParaRPr lang="en-US" sz="2000">
              <a:latin typeface="+mj-lt"/>
            </a:endParaRPr>
          </a:p>
        </p:txBody>
      </p:sp>
      <p:sp>
        <p:nvSpPr>
          <p:cNvPr id="2" name="ZoneTexte 1">
            <a:extLst>
              <a:ext uri="{FF2B5EF4-FFF2-40B4-BE49-F238E27FC236}">
                <a16:creationId xmlns:a16="http://schemas.microsoft.com/office/drawing/2014/main" id="{B303497C-8766-16DB-E33C-1602C9294D96}"/>
              </a:ext>
            </a:extLst>
          </p:cNvPr>
          <p:cNvSpPr txBox="1"/>
          <p:nvPr/>
        </p:nvSpPr>
        <p:spPr>
          <a:xfrm>
            <a:off x="514864" y="6377588"/>
            <a:ext cx="6812692" cy="338554"/>
          </a:xfrm>
          <a:prstGeom prst="rect">
            <a:avLst/>
          </a:prstGeom>
          <a:noFill/>
        </p:spPr>
        <p:txBody>
          <a:bodyPr wrap="square">
            <a:spAutoFit/>
          </a:bodyPr>
          <a:lstStyle/>
          <a:p>
            <a:r>
              <a:rPr lang="en-US" sz="1600" dirty="0"/>
              <a:t>See </a:t>
            </a:r>
            <a:r>
              <a:rPr lang="nn-NO" sz="1600" dirty="0">
                <a:hlinkClick r:id="rId3"/>
              </a:rPr>
              <a:t>Microsoft AI Red Team</a:t>
            </a:r>
            <a:endParaRPr lang="en-US" sz="1600" dirty="0"/>
          </a:p>
        </p:txBody>
      </p:sp>
    </p:spTree>
    <p:extLst>
      <p:ext uri="{BB962C8B-B14F-4D97-AF65-F5344CB8AC3E}">
        <p14:creationId xmlns:p14="http://schemas.microsoft.com/office/powerpoint/2010/main" val="2214099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6.25E-7 4.44444E-6 L -6.25E-7 0.03541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1.45833E-6 1.48148E-6 L 1.45833E-6 0.03542 " pathEditMode="relative" rAng="0" ptsTypes="AA">
                                      <p:cBhvr>
                                        <p:cTn id="14" dur="700" spd="-100000" fill="hold"/>
                                        <p:tgtEl>
                                          <p:spTgt spid="2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0"/>
                                  </p:stCondLst>
                                  <p:childTnLst>
                                    <p:animMotion origin="layout" path="M 3.54167E-6 -4.44444E-6 L 3.54167E-6 0.03542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0"/>
                                  </p:stCondLst>
                                  <p:childTnLst>
                                    <p:animMotion origin="layout" path="M -3.33333E-6 -4.81481E-6 L -3.33333E-6 0.03542 " pathEditMode="relative" rAng="0" ptsTypes="AA">
                                      <p:cBhvr>
                                        <p:cTn id="2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P spid="22" grpId="0" animBg="1"/>
      <p:bldP spid="22" grpId="1" animBg="1"/>
      <p:bldP spid="24" grpId="0" animBg="1"/>
      <p:bldP spid="2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14" descr="White front layer">
            <a:extLst>
              <a:ext uri="{FF2B5EF4-FFF2-40B4-BE49-F238E27FC236}">
                <a16:creationId xmlns:a16="http://schemas.microsoft.com/office/drawing/2014/main" id="{6D198D90-33EA-362B-8BA6-BDE01123D421}"/>
              </a:ext>
            </a:extLst>
          </p:cNvPr>
          <p:cNvSpPr/>
          <p:nvPr/>
        </p:nvSpPr>
        <p:spPr bwMode="auto">
          <a:xfrm>
            <a:off x="0" y="143668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itre 1">
            <a:extLst>
              <a:ext uri="{FF2B5EF4-FFF2-40B4-BE49-F238E27FC236}">
                <a16:creationId xmlns:a16="http://schemas.microsoft.com/office/drawing/2014/main" id="{CB9E4CE8-4823-00EB-D0A0-E084E0D90033}"/>
              </a:ext>
            </a:extLst>
          </p:cNvPr>
          <p:cNvSpPr>
            <a:spLocks noGrp="1"/>
          </p:cNvSpPr>
          <p:nvPr>
            <p:ph type="title"/>
          </p:nvPr>
        </p:nvSpPr>
        <p:spPr>
          <a:xfrm>
            <a:off x="588263" y="457200"/>
            <a:ext cx="11018520" cy="492443"/>
          </a:xfrm>
        </p:spPr>
        <p:txBody>
          <a:bodyPr/>
          <a:lstStyle/>
          <a:p>
            <a:r>
              <a:rPr lang="en-US" dirty="0"/>
              <a:t>Accelerate red teaming with PyRIT</a:t>
            </a:r>
          </a:p>
        </p:txBody>
      </p:sp>
      <p:sp>
        <p:nvSpPr>
          <p:cNvPr id="3" name="Espace réservé du texte 2">
            <a:extLst>
              <a:ext uri="{FF2B5EF4-FFF2-40B4-BE49-F238E27FC236}">
                <a16:creationId xmlns:a16="http://schemas.microsoft.com/office/drawing/2014/main" id="{D99DAAAD-531B-A7A1-779B-72A4F054B362}"/>
              </a:ext>
            </a:extLst>
          </p:cNvPr>
          <p:cNvSpPr>
            <a:spLocks noGrp="1"/>
          </p:cNvSpPr>
          <p:nvPr>
            <p:ph type="body" sz="quarter" idx="10"/>
          </p:nvPr>
        </p:nvSpPr>
        <p:spPr>
          <a:xfrm>
            <a:off x="588263" y="1813677"/>
            <a:ext cx="3197175" cy="3693319"/>
          </a:xfrm>
        </p:spPr>
        <p:txBody>
          <a:bodyPr/>
          <a:lstStyle/>
          <a:p>
            <a:r>
              <a:rPr lang="en-US" sz="2400" dirty="0">
                <a:solidFill>
                  <a:srgbClr val="000000"/>
                </a:solidFill>
                <a:latin typeface="Segoe UI"/>
                <a:cs typeface="Segoe UI"/>
              </a:rPr>
              <a:t>Python Risk Identification Tool (PYRIT) is an </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open access automation framework to empower security professionals and ML engineers to find risks in their generative AI systems faster</a:t>
            </a:r>
          </a:p>
        </p:txBody>
      </p:sp>
      <p:pic>
        <p:nvPicPr>
          <p:cNvPr id="9" name="Picture 16" descr="Screenshot of the PyRIT GitHub repository">
            <a:extLst>
              <a:ext uri="{FF2B5EF4-FFF2-40B4-BE49-F238E27FC236}">
                <a16:creationId xmlns:a16="http://schemas.microsoft.com/office/drawing/2014/main" id="{B5852335-64AD-F736-D88C-22614CD37120}"/>
              </a:ext>
            </a:extLst>
          </p:cNvPr>
          <p:cNvPicPr>
            <a:picLocks noChangeAspect="1"/>
          </p:cNvPicPr>
          <p:nvPr/>
        </p:nvPicPr>
        <p:blipFill>
          <a:blip r:embed="rId3"/>
          <a:stretch>
            <a:fillRect/>
          </a:stretch>
        </p:blipFill>
        <p:spPr>
          <a:xfrm>
            <a:off x="4033520" y="1256003"/>
            <a:ext cx="7907350" cy="4563069"/>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12" name="TextBox 1">
            <a:extLst>
              <a:ext uri="{FF2B5EF4-FFF2-40B4-BE49-F238E27FC236}">
                <a16:creationId xmlns:a16="http://schemas.microsoft.com/office/drawing/2014/main" id="{92089CA4-F7A6-686B-7F23-3B815371C3EE}"/>
              </a:ext>
            </a:extLst>
          </p:cNvPr>
          <p:cNvSpPr txBox="1"/>
          <p:nvPr/>
        </p:nvSpPr>
        <p:spPr>
          <a:xfrm>
            <a:off x="6140108" y="6179682"/>
            <a:ext cx="5601384" cy="215444"/>
          </a:xfrm>
          <a:prstGeom prst="rect">
            <a:avLst/>
          </a:prstGeom>
          <a:noFill/>
        </p:spPr>
        <p:txBody>
          <a:bodyPr wrap="square" lIns="0" tIns="0" rIns="0" bIns="0" rtlCol="0">
            <a:spAutoFit/>
          </a:bodyPr>
          <a:lstStyle/>
          <a:p>
            <a:pPr algn="r"/>
            <a:r>
              <a:rPr lang="en-US" sz="1400" dirty="0">
                <a:hlinkClick r:id="rId4"/>
              </a:rPr>
              <a:t>https://aka.ms/</a:t>
            </a:r>
            <a:r>
              <a:rPr lang="en-US" sz="1400" dirty="0">
                <a:latin typeface="+mj-lt"/>
                <a:hlinkClick r:id="rId4"/>
              </a:rPr>
              <a:t>PyRIT</a:t>
            </a:r>
            <a:r>
              <a:rPr lang="en-US" sz="1400" dirty="0">
                <a:latin typeface="+mj-lt"/>
              </a:rPr>
              <a:t> </a:t>
            </a:r>
          </a:p>
        </p:txBody>
      </p:sp>
      <p:sp>
        <p:nvSpPr>
          <p:cNvPr id="4" name="ZoneTexte 3">
            <a:extLst>
              <a:ext uri="{FF2B5EF4-FFF2-40B4-BE49-F238E27FC236}">
                <a16:creationId xmlns:a16="http://schemas.microsoft.com/office/drawing/2014/main" id="{B3CC3138-3B10-45DC-87E7-5B456F68F8C4}"/>
              </a:ext>
            </a:extLst>
          </p:cNvPr>
          <p:cNvSpPr txBox="1"/>
          <p:nvPr/>
        </p:nvSpPr>
        <p:spPr>
          <a:xfrm>
            <a:off x="588263" y="6124384"/>
            <a:ext cx="842873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See </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5"/>
              </a:rPr>
              <a:t>Announcing Microsoft’s open automation framework to red team generative AI Systems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89894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D7D410B-C614-F6E1-5D2C-3F3DEE6F298F}"/>
              </a:ext>
            </a:extLst>
          </p:cNvPr>
          <p:cNvSpPr>
            <a:spLocks noGrp="1"/>
          </p:cNvSpPr>
          <p:nvPr>
            <p:ph type="title"/>
          </p:nvPr>
        </p:nvSpPr>
        <p:spPr>
          <a:xfrm>
            <a:off x="666522" y="2277161"/>
            <a:ext cx="4874742" cy="1969770"/>
          </a:xfrm>
        </p:spPr>
        <p:txBody>
          <a:bodyPr/>
          <a:lstStyle/>
          <a:p>
            <a:r>
              <a:rPr lang="en-US" dirty="0">
                <a:gradFill>
                  <a:gsLst>
                    <a:gs pos="0">
                      <a:srgbClr val="5D81A1"/>
                    </a:gs>
                    <a:gs pos="0">
                      <a:srgbClr val="000000"/>
                    </a:gs>
                    <a:gs pos="99000">
                      <a:srgbClr val="000000"/>
                    </a:gs>
                  </a:gsLst>
                  <a:lin ang="0" scaled="1"/>
                </a:gradFill>
                <a:latin typeface="Segoe UI Semibold" panose="020B0702040204020203" pitchFamily="34" charset="0"/>
                <a:cs typeface="Segoe UI Semibold" panose="020B0702040204020203" pitchFamily="34" charset="0"/>
              </a:rPr>
              <a:t>Generative AI is the </a:t>
            </a:r>
            <a:r>
              <a:rPr lang="en-US" dirty="0">
                <a:gradFill flip="none" rotWithShape="1">
                  <a:gsLst>
                    <a:gs pos="12000">
                      <a:srgbClr val="CD9AD0"/>
                    </a:gs>
                    <a:gs pos="87000">
                      <a:srgbClr val="8EC8E8"/>
                    </a:gs>
                  </a:gsLst>
                  <a:lin ang="10800000" scaled="1"/>
                  <a:tileRect/>
                </a:gradFill>
                <a:latin typeface="Segoe UI Semibold"/>
                <a:ea typeface="+mj-lt"/>
                <a:cs typeface="Segoe UI Semibold"/>
              </a:rPr>
              <a:t>greatest force multiplier</a:t>
            </a:r>
            <a:br>
              <a:rPr lang="en-US" dirty="0">
                <a:gradFill>
                  <a:gsLst>
                    <a:gs pos="0">
                      <a:srgbClr val="5D81A1"/>
                    </a:gs>
                    <a:gs pos="0">
                      <a:srgbClr val="000000"/>
                    </a:gs>
                    <a:gs pos="99000">
                      <a:srgbClr val="000000"/>
                    </a:gs>
                  </a:gsLst>
                  <a:lin ang="0" scaled="1"/>
                </a:gradFill>
                <a:latin typeface="Segoe UI Semibold" panose="020B0702040204020203" pitchFamily="34" charset="0"/>
                <a:cs typeface="Segoe UI Semibold" panose="020B0702040204020203" pitchFamily="34" charset="0"/>
              </a:rPr>
            </a:br>
            <a:r>
              <a:rPr lang="en-US" dirty="0">
                <a:gradFill>
                  <a:gsLst>
                    <a:gs pos="0">
                      <a:srgbClr val="5D81A1"/>
                    </a:gs>
                    <a:gs pos="0">
                      <a:srgbClr val="000000"/>
                    </a:gs>
                    <a:gs pos="99000">
                      <a:srgbClr val="000000"/>
                    </a:gs>
                  </a:gsLst>
                  <a:lin ang="0" scaled="1"/>
                </a:gradFill>
                <a:latin typeface="Segoe UI Semibold" panose="020B0702040204020203" pitchFamily="34" charset="0"/>
                <a:cs typeface="Segoe UI Semibold" panose="020B0702040204020203" pitchFamily="34" charset="0"/>
              </a:rPr>
              <a:t>we’ve ever had at our fingertips</a:t>
            </a:r>
          </a:p>
        </p:txBody>
      </p:sp>
      <p:pic>
        <p:nvPicPr>
          <p:cNvPr id="5" name="Picture 109">
            <a:extLst>
              <a:ext uri="{FF2B5EF4-FFF2-40B4-BE49-F238E27FC236}">
                <a16:creationId xmlns:a16="http://schemas.microsoft.com/office/drawing/2014/main" id="{78ED3DF7-BD55-07FA-F2C3-4EAFC7D718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6522" y="4580839"/>
            <a:ext cx="2623862" cy="401937"/>
          </a:xfrm>
          <a:prstGeom prst="rect">
            <a:avLst/>
          </a:prstGeom>
        </p:spPr>
      </p:pic>
      <p:sp>
        <p:nvSpPr>
          <p:cNvPr id="524" name="Rectangle 523">
            <a:extLst>
              <a:ext uri="{FF2B5EF4-FFF2-40B4-BE49-F238E27FC236}">
                <a16:creationId xmlns:a16="http://schemas.microsoft.com/office/drawing/2014/main" id="{EBB0CDAA-C2B9-CF93-24FA-686D7BC5CA02}"/>
              </a:ext>
            </a:extLst>
          </p:cNvPr>
          <p:cNvSpPr/>
          <p:nvPr/>
        </p:nvSpPr>
        <p:spPr>
          <a:xfrm>
            <a:off x="6190922" y="2060810"/>
            <a:ext cx="1295358" cy="674031"/>
          </a:xfrm>
          <a:prstGeom prst="rect">
            <a:avLst/>
          </a:prstGeom>
          <a:noFill/>
          <a:ln w="10795" cap="flat" cmpd="sng" algn="ctr">
            <a:noFill/>
            <a:prstDash val="solid"/>
          </a:ln>
          <a:effectLst/>
        </p:spPr>
        <p:txBody>
          <a:bodyPr wrap="square" rtlCol="0" anchor="ctr">
            <a:spAutoFit/>
          </a:bodyPr>
          <a:lstStyle/>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New automation</a:t>
            </a:r>
          </a:p>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efficiencies</a:t>
            </a:r>
          </a:p>
        </p:txBody>
      </p:sp>
      <p:sp>
        <p:nvSpPr>
          <p:cNvPr id="525" name="Rectangle 524">
            <a:extLst>
              <a:ext uri="{FF2B5EF4-FFF2-40B4-BE49-F238E27FC236}">
                <a16:creationId xmlns:a16="http://schemas.microsoft.com/office/drawing/2014/main" id="{0205DC2E-8DE0-B996-9E28-F95C348E3A8F}"/>
              </a:ext>
            </a:extLst>
          </p:cNvPr>
          <p:cNvSpPr/>
          <p:nvPr/>
        </p:nvSpPr>
        <p:spPr>
          <a:xfrm>
            <a:off x="9220755" y="2060810"/>
            <a:ext cx="1597348" cy="674031"/>
          </a:xfrm>
          <a:prstGeom prst="rect">
            <a:avLst/>
          </a:prstGeom>
          <a:noFill/>
          <a:ln w="10795" cap="flat" cmpd="sng" algn="ctr">
            <a:noFill/>
            <a:prstDash val="solid"/>
          </a:ln>
          <a:effectLst/>
        </p:spPr>
        <p:txBody>
          <a:bodyPr wrap="square" rtlCol="0" anchor="ctr">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New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customer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engagements</a:t>
            </a:r>
          </a:p>
        </p:txBody>
      </p:sp>
      <p:sp>
        <p:nvSpPr>
          <p:cNvPr id="526" name="Rectangle 525">
            <a:extLst>
              <a:ext uri="{FF2B5EF4-FFF2-40B4-BE49-F238E27FC236}">
                <a16:creationId xmlns:a16="http://schemas.microsoft.com/office/drawing/2014/main" id="{F643631C-9E8F-AFC5-AC4F-C583C2374E18}"/>
              </a:ext>
            </a:extLst>
          </p:cNvPr>
          <p:cNvSpPr/>
          <p:nvPr/>
        </p:nvSpPr>
        <p:spPr>
          <a:xfrm>
            <a:off x="5858785" y="4516400"/>
            <a:ext cx="1627495" cy="674031"/>
          </a:xfrm>
          <a:prstGeom prst="rect">
            <a:avLst/>
          </a:prstGeom>
          <a:noFill/>
          <a:ln w="10795" cap="flat" cmpd="sng" algn="ctr">
            <a:noFill/>
            <a:prstDash val="solid"/>
          </a:ln>
          <a:effectLst/>
        </p:spPr>
        <p:txBody>
          <a:bodyPr wrap="square" rtlCol="0" anchor="ctr">
            <a:spAutoFit/>
          </a:bodyPr>
          <a:lstStyle/>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New</a:t>
            </a:r>
          </a:p>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personal</a:t>
            </a:r>
          </a:p>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productivity</a:t>
            </a:r>
          </a:p>
        </p:txBody>
      </p:sp>
      <p:sp>
        <p:nvSpPr>
          <p:cNvPr id="527" name="Rectangle 526">
            <a:extLst>
              <a:ext uri="{FF2B5EF4-FFF2-40B4-BE49-F238E27FC236}">
                <a16:creationId xmlns:a16="http://schemas.microsoft.com/office/drawing/2014/main" id="{FFB20125-9009-E066-45CE-45B9BE1D6743}"/>
              </a:ext>
            </a:extLst>
          </p:cNvPr>
          <p:cNvSpPr/>
          <p:nvPr/>
        </p:nvSpPr>
        <p:spPr>
          <a:xfrm>
            <a:off x="9220755" y="4516400"/>
            <a:ext cx="1456290" cy="674031"/>
          </a:xfrm>
          <a:prstGeom prst="rect">
            <a:avLst/>
          </a:prstGeom>
          <a:noFill/>
          <a:ln w="10795" cap="flat" cmpd="sng" algn="ctr">
            <a:noFill/>
            <a:prstDash val="solid"/>
          </a:ln>
          <a:effectLst/>
        </p:spPr>
        <p:txBody>
          <a:bodyPr wrap="square" rtlCol="0" anchor="ctr">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New</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products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&amp; services</a:t>
            </a:r>
          </a:p>
        </p:txBody>
      </p:sp>
      <p:sp>
        <p:nvSpPr>
          <p:cNvPr id="528" name="Oval 12">
            <a:extLst>
              <a:ext uri="{FF2B5EF4-FFF2-40B4-BE49-F238E27FC236}">
                <a16:creationId xmlns:a16="http://schemas.microsoft.com/office/drawing/2014/main" id="{CF77E254-8EC0-38DB-4A94-6C724A7F54A5}"/>
              </a:ext>
            </a:extLst>
          </p:cNvPr>
          <p:cNvSpPr/>
          <p:nvPr/>
        </p:nvSpPr>
        <p:spPr bwMode="auto">
          <a:xfrm>
            <a:off x="7278010" y="2582969"/>
            <a:ext cx="2153118" cy="2153118"/>
          </a:xfrm>
          <a:prstGeom prst="ellipse">
            <a:avLst/>
          </a:prstGeom>
          <a:solidFill>
            <a:srgbClr val="FFFFFF"/>
          </a:solidFill>
          <a:ln w="19050" cap="flat">
            <a:solidFill>
              <a:srgbClr val="D59ED7"/>
            </a:solidFill>
            <a:prstDash val="solid"/>
            <a:miter/>
          </a:ln>
          <a:effectLst>
            <a:outerShdw blurRad="50800" dist="38100" dir="54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000000">
                    <a:lumMod val="75000"/>
                    <a:lumOff val="25000"/>
                  </a:srgbClr>
                </a:solidFill>
                <a:effectLst/>
                <a:uLnTx/>
                <a:uFillTx/>
                <a:latin typeface="Segoe UI Semibold"/>
                <a:cs typeface="Segoe UI Semibold"/>
              </a:rPr>
              <a:t>GenAI</a:t>
            </a:r>
          </a:p>
        </p:txBody>
      </p:sp>
      <p:pic>
        <p:nvPicPr>
          <p:cNvPr id="637" name="Picture 20">
            <a:extLst>
              <a:ext uri="{FF2B5EF4-FFF2-40B4-BE49-F238E27FC236}">
                <a16:creationId xmlns:a16="http://schemas.microsoft.com/office/drawing/2014/main" id="{BB5302CF-3317-1829-8F9E-D5DB320E437A}"/>
              </a:ext>
              <a:ext uri="{C183D7F6-B498-43B3-948B-1728B52AA6E4}">
                <adec:decorative xmlns:adec="http://schemas.microsoft.com/office/drawing/2017/decorative" val="1"/>
              </a:ext>
            </a:extLst>
          </p:cNvPr>
          <p:cNvPicPr>
            <a:picLocks noChangeAspect="1"/>
          </p:cNvPicPr>
          <p:nvPr/>
        </p:nvPicPr>
        <p:blipFill rotWithShape="1">
          <a:blip r:embed="rId4">
            <a:duotone>
              <a:schemeClr val="bg2">
                <a:shade val="45000"/>
                <a:satMod val="135000"/>
              </a:schemeClr>
              <a:prstClr val="white"/>
            </a:duotone>
            <a:alphaModFix amt="80000"/>
            <a:extLst>
              <a:ext uri="{BEBA8EAE-BF5A-486C-A8C5-ECC9F3942E4B}">
                <a14:imgProps xmlns:a14="http://schemas.microsoft.com/office/drawing/2010/main">
                  <a14:imgLayer r:embed="rId5">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26649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0D34C33-AC37-9D2B-6281-0B806791BE79}"/>
              </a:ext>
            </a:extLst>
          </p:cNvPr>
          <p:cNvSpPr>
            <a:spLocks noGrp="1"/>
          </p:cNvSpPr>
          <p:nvPr>
            <p:ph type="title"/>
          </p:nvPr>
        </p:nvSpPr>
        <p:spPr>
          <a:xfrm>
            <a:off x="585216" y="2598004"/>
            <a:ext cx="9144000" cy="830997"/>
          </a:xfrm>
        </p:spPr>
        <p:txBody>
          <a:bodyPr/>
          <a:lstStyle/>
          <a:p>
            <a:r>
              <a:rPr lang="en-US" dirty="0"/>
              <a:t>Manage</a:t>
            </a:r>
            <a:br>
              <a:rPr lang="en-US" dirty="0"/>
            </a:br>
            <a:r>
              <a:rPr lang="en-US" sz="2400" noProof="0" dirty="0">
                <a:latin typeface="+mn-lt"/>
              </a:rPr>
              <a:t>Manage the identified risks</a:t>
            </a:r>
            <a:endParaRPr lang="en-US" dirty="0">
              <a:latin typeface="+mn-lt"/>
            </a:endParaRPr>
          </a:p>
        </p:txBody>
      </p:sp>
    </p:spTree>
    <p:extLst>
      <p:ext uri="{BB962C8B-B14F-4D97-AF65-F5344CB8AC3E}">
        <p14:creationId xmlns:p14="http://schemas.microsoft.com/office/powerpoint/2010/main" val="288256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8CDCE-13C9-5DEC-F0B4-16B7616E024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44B60DA-B8DE-173F-D89D-E9D79C21E813}"/>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2F28F7C-4131-7EA4-F0C1-A7E8086AF62A}"/>
              </a:ext>
            </a:extLst>
          </p:cNvPr>
          <p:cNvSpPr txBox="1"/>
          <p:nvPr/>
        </p:nvSpPr>
        <p:spPr>
          <a:xfrm>
            <a:off x="6787153" y="2257497"/>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User agency</a:t>
            </a:r>
          </a:p>
        </p:txBody>
      </p:sp>
      <p:sp>
        <p:nvSpPr>
          <p:cNvPr id="61" name="TextBox 60">
            <a:extLst>
              <a:ext uri="{FF2B5EF4-FFF2-40B4-BE49-F238E27FC236}">
                <a16:creationId xmlns:a16="http://schemas.microsoft.com/office/drawing/2014/main" id="{40790610-C325-429C-3810-20D01022E7C3}"/>
              </a:ext>
            </a:extLst>
          </p:cNvPr>
          <p:cNvSpPr txBox="1"/>
          <p:nvPr/>
        </p:nvSpPr>
        <p:spPr>
          <a:xfrm>
            <a:off x="6787153" y="2804899"/>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Transparency</a:t>
            </a:r>
          </a:p>
        </p:txBody>
      </p:sp>
      <p:sp>
        <p:nvSpPr>
          <p:cNvPr id="64" name="Title 1">
            <a:extLst>
              <a:ext uri="{FF2B5EF4-FFF2-40B4-BE49-F238E27FC236}">
                <a16:creationId xmlns:a16="http://schemas.microsoft.com/office/drawing/2014/main" id="{A1F65A98-FA0E-A772-7241-FCA8DEE011E7}"/>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Manage</a:t>
            </a:r>
          </a:p>
        </p:txBody>
      </p:sp>
      <p:cxnSp>
        <p:nvCxnSpPr>
          <p:cNvPr id="65" name="Straight Connector 64">
            <a:extLst>
              <a:ext uri="{FF2B5EF4-FFF2-40B4-BE49-F238E27FC236}">
                <a16:creationId xmlns:a16="http://schemas.microsoft.com/office/drawing/2014/main" id="{BCF11E74-AF11-6A90-A8FA-B0A4A7242265}"/>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413CF34-CD67-721C-EB90-AA250B96C065}"/>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71C3E88E-8339-4236-7686-958EE73CD75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3" name="Oval 87">
            <a:extLst>
              <a:ext uri="{FF2B5EF4-FFF2-40B4-BE49-F238E27FC236}">
                <a16:creationId xmlns:a16="http://schemas.microsoft.com/office/drawing/2014/main" id="{1A83A635-B365-3F61-26DC-1C03D4CFB942}"/>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50238D3F-2047-F72B-5470-A792277B9A34}"/>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624C46D3-79FE-C85E-8905-C8ABA19BD45A}"/>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7898CC42-5DB6-2761-30EC-4FF5E5C8491B}"/>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B4911133-0AB6-B4F3-942D-0166D5B556A9}"/>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F13BE0B2-FF0D-2152-94BA-9AEC79F65165}"/>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5CCB6263-FDB3-F49C-B77A-53E55346B5C1}"/>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1EEB9137-8D5C-06FA-FC2F-00436DC49169}"/>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8BC10CF7-B8B9-5FB8-68E1-5E9210253536}"/>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F1F904BD-910F-285A-4097-4D7C0EEA157E}"/>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8581238A-40B5-2C12-3063-24B1B51B8893}"/>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AA1F0072-9FE5-8869-59D9-F0454F0935AF}"/>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A00BA35B-9419-4702-DF79-72D5B3146686}"/>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DFAE04B6-AA93-5E61-E32F-AC3EA514A558}"/>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EAA966CD-7507-5988-DED7-0B82DFA76E68}"/>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57F68157-1ADD-274C-2F74-728DEC788790}"/>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2B7876AF-9E0F-97CF-34C0-7B284EDFA46B}"/>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 </a:t>
            </a:r>
          </a:p>
        </p:txBody>
      </p:sp>
      <p:sp>
        <p:nvSpPr>
          <p:cNvPr id="28" name="TextBox 105">
            <a:extLst>
              <a:ext uri="{FF2B5EF4-FFF2-40B4-BE49-F238E27FC236}">
                <a16:creationId xmlns:a16="http://schemas.microsoft.com/office/drawing/2014/main" id="{A00154C7-F900-BA15-18D2-59FC3A25D144}"/>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C9A60F89-F03E-814D-571B-4A0B04A15B9B}"/>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6292330E-0654-13E2-5536-1382D354A62C}"/>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dirty="0">
                <a:ln w="3175">
                  <a:noFill/>
                </a:ln>
                <a:solidFill>
                  <a:schemeClr val="bg1">
                    <a:lumMod val="75000"/>
                  </a:schemeClr>
                </a:solidFill>
                <a:effectLst/>
                <a:uLnTx/>
                <a:uFillTx/>
                <a:latin typeface="Segoe UI Semibold"/>
                <a:ea typeface="+mn-ea"/>
                <a:cs typeface="Segoe UI" pitchFamily="34" charset="0"/>
              </a:rPr>
              <a:t>NIST AI Risk Management Framework (AI RMF)</a:t>
            </a:r>
          </a:p>
        </p:txBody>
      </p:sp>
      <p:grpSp>
        <p:nvGrpSpPr>
          <p:cNvPr id="31" name="Group 11">
            <a:extLst>
              <a:ext uri="{FF2B5EF4-FFF2-40B4-BE49-F238E27FC236}">
                <a16:creationId xmlns:a16="http://schemas.microsoft.com/office/drawing/2014/main" id="{59F46573-0675-C1C9-BAF4-02974F940F67}"/>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293C028A-C7C2-24F7-4EF3-A258C7277DE8}"/>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D8B3D2FB-9576-F1AD-E42B-C5B1F24E85F5}"/>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FB679381-F24B-65C7-AB12-533462855E5E}"/>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7B4587BB-F008-9E20-EFCD-5C5C27BEA4F6}"/>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92602E2A-51BC-05A6-66C4-4FE87AAF31A8}"/>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E9518E87-0F8D-5088-A4E1-6C48315E4521}"/>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6" name="TextBox 10">
            <a:extLst>
              <a:ext uri="{FF2B5EF4-FFF2-40B4-BE49-F238E27FC236}">
                <a16:creationId xmlns:a16="http://schemas.microsoft.com/office/drawing/2014/main" id="{4BF36FCC-D4CF-9C61-9ECE-D25FAA68541F}"/>
              </a:ext>
            </a:extLst>
          </p:cNvPr>
          <p:cNvSpPr txBox="1"/>
          <p:nvPr/>
        </p:nvSpPr>
        <p:spPr>
          <a:xfrm>
            <a:off x="6787153" y="3352301"/>
            <a:ext cx="4629500" cy="369332"/>
          </a:xfrm>
          <a:prstGeom prst="rect">
            <a:avLst/>
          </a:prstGeom>
          <a:noFill/>
        </p:spPr>
        <p:txBody>
          <a:bodyPr wrap="square" lIns="0" tIns="0" rIns="0" bIns="0" rtlCol="0">
            <a:spAutoFit/>
          </a:bodyPr>
          <a:lstStyle/>
          <a:p>
            <a:pPr marL="0" marR="0" lvl="1"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Human review and oversight</a:t>
            </a:r>
          </a:p>
        </p:txBody>
      </p:sp>
      <p:sp>
        <p:nvSpPr>
          <p:cNvPr id="11" name="TextBox 12">
            <a:extLst>
              <a:ext uri="{FF2B5EF4-FFF2-40B4-BE49-F238E27FC236}">
                <a16:creationId xmlns:a16="http://schemas.microsoft.com/office/drawing/2014/main" id="{A5A6D8EB-5FC0-C824-C53B-6E5A8891FC73}"/>
              </a:ext>
            </a:extLst>
          </p:cNvPr>
          <p:cNvSpPr txBox="1"/>
          <p:nvPr/>
        </p:nvSpPr>
        <p:spPr>
          <a:xfrm>
            <a:off x="6787153" y="3899703"/>
            <a:ext cx="4629500" cy="369332"/>
          </a:xfrm>
          <a:prstGeom prst="rect">
            <a:avLst/>
          </a:prstGeom>
          <a:noFill/>
        </p:spPr>
        <p:txBody>
          <a:bodyPr wrap="square" lIns="0" tIns="0" rIns="0" bIns="0" rtlCol="0">
            <a:spAutoFit/>
          </a:bodyPr>
          <a:lstStyle/>
          <a:p>
            <a:pPr marL="0" marR="0" lvl="1"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Ongoing monitoring</a:t>
            </a:r>
          </a:p>
        </p:txBody>
      </p:sp>
      <p:sp>
        <p:nvSpPr>
          <p:cNvPr id="12" name="Freeform 14">
            <a:extLst>
              <a:ext uri="{FF2B5EF4-FFF2-40B4-BE49-F238E27FC236}">
                <a16:creationId xmlns:a16="http://schemas.microsoft.com/office/drawing/2014/main" id="{63C716BC-9E15-BFDA-5CA5-27276B95469C}"/>
              </a:ext>
            </a:extLst>
          </p:cNvPr>
          <p:cNvSpPr/>
          <p:nvPr/>
        </p:nvSpPr>
        <p:spPr>
          <a:xfrm>
            <a:off x="2371688" y="1291571"/>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2</a:t>
            </a:r>
          </a:p>
        </p:txBody>
      </p:sp>
      <p:sp>
        <p:nvSpPr>
          <p:cNvPr id="38" name="Freeform 16">
            <a:extLst>
              <a:ext uri="{FF2B5EF4-FFF2-40B4-BE49-F238E27FC236}">
                <a16:creationId xmlns:a16="http://schemas.microsoft.com/office/drawing/2014/main" id="{B66D1022-A302-3ECC-EE74-CEF644E38D23}"/>
              </a:ext>
              <a:ext uri="{C183D7F6-B498-43B3-948B-1728B52AA6E4}">
                <adec:decorative xmlns:adec="http://schemas.microsoft.com/office/drawing/2017/decorative" val="1"/>
              </a:ext>
            </a:extLst>
          </p:cNvPr>
          <p:cNvSpPr/>
          <p:nvPr/>
        </p:nvSpPr>
        <p:spPr>
          <a:xfrm>
            <a:off x="933116" y="1018718"/>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gradFill flip="none" rotWithShape="1">
            <a:gsLst>
              <a:gs pos="53000">
                <a:schemeClr val="bg1">
                  <a:alpha val="43184"/>
                  <a:lumMod val="89030"/>
                </a:schemeClr>
              </a:gs>
              <a:gs pos="0">
                <a:schemeClr val="bg1">
                  <a:alpha val="62000"/>
                  <a:lumMod val="74000"/>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0"/>
                </a:srgbClr>
              </a:solidFill>
              <a:effectLst/>
              <a:uLnTx/>
              <a:uFillTx/>
              <a:latin typeface="Segoe UI"/>
              <a:ea typeface="+mn-ea"/>
              <a:cs typeface="+mn-cs"/>
            </a:endParaRPr>
          </a:p>
        </p:txBody>
      </p:sp>
      <p:sp>
        <p:nvSpPr>
          <p:cNvPr id="39" name="Oval 15">
            <a:extLst>
              <a:ext uri="{FF2B5EF4-FFF2-40B4-BE49-F238E27FC236}">
                <a16:creationId xmlns:a16="http://schemas.microsoft.com/office/drawing/2014/main" id="{C7FB7360-3F7D-5D32-004C-D63FDFA7DD91}"/>
              </a:ext>
              <a:ext uri="{C183D7F6-B498-43B3-948B-1728B52AA6E4}">
                <adec:decorative xmlns:adec="http://schemas.microsoft.com/office/drawing/2017/decorative" val="1"/>
              </a:ext>
            </a:extLst>
          </p:cNvPr>
          <p:cNvSpPr/>
          <p:nvPr/>
        </p:nvSpPr>
        <p:spPr bwMode="auto">
          <a:xfrm>
            <a:off x="2267393" y="2672700"/>
            <a:ext cx="2331562" cy="2331562"/>
          </a:xfrm>
          <a:prstGeom prst="ellipse">
            <a:avLst/>
          </a:pr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alpha val="0"/>
                </a:srgbClr>
              </a:solidFill>
              <a:effectLst/>
              <a:uLnTx/>
              <a:uFillTx/>
              <a:latin typeface="Segoe UI"/>
              <a:ea typeface="+mn-ea"/>
              <a:cs typeface="+mn-cs"/>
            </a:endParaRPr>
          </a:p>
        </p:txBody>
      </p:sp>
    </p:spTree>
    <p:extLst>
      <p:ext uri="{BB962C8B-B14F-4D97-AF65-F5344CB8AC3E}">
        <p14:creationId xmlns:p14="http://schemas.microsoft.com/office/powerpoint/2010/main" val="16552797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2C4D56A-194B-C028-B0BC-BFC06A9DD1A9}"/>
              </a:ext>
            </a:extLst>
          </p:cNvPr>
          <p:cNvSpPr>
            <a:spLocks noGrp="1"/>
          </p:cNvSpPr>
          <p:nvPr>
            <p:ph type="title"/>
          </p:nvPr>
        </p:nvSpPr>
        <p:spPr/>
        <p:txBody>
          <a:bodyPr/>
          <a:lstStyle/>
          <a:p>
            <a:pPr algn="ctr"/>
            <a:r>
              <a:rPr kumimoji="0" lang="en-CA" sz="3200" b="0" i="0" u="none" strike="noStrike" kern="1200" cap="none" spc="-50" normalizeH="0" baseline="0" noProof="0" dirty="0">
                <a:ln w="3175">
                  <a:noFill/>
                </a:ln>
                <a:effectLst/>
                <a:uLnTx/>
                <a:uFillTx/>
                <a:latin typeface="Segoe UI Semibold"/>
                <a:ea typeface="+mn-ea"/>
                <a:cs typeface="Segoe UI" pitchFamily="34" charset="0"/>
              </a:rPr>
              <a:t>Risk mitigation layers</a:t>
            </a:r>
            <a:endParaRPr lang="en-US" sz="3200" dirty="0"/>
          </a:p>
        </p:txBody>
      </p:sp>
      <p:grpSp>
        <p:nvGrpSpPr>
          <p:cNvPr id="26" name="Groupe 25">
            <a:extLst>
              <a:ext uri="{FF2B5EF4-FFF2-40B4-BE49-F238E27FC236}">
                <a16:creationId xmlns:a16="http://schemas.microsoft.com/office/drawing/2014/main" id="{30FD1D66-D9F2-B3D4-0457-F49597072009}"/>
              </a:ext>
            </a:extLst>
          </p:cNvPr>
          <p:cNvGrpSpPr/>
          <p:nvPr/>
        </p:nvGrpSpPr>
        <p:grpSpPr>
          <a:xfrm>
            <a:off x="268266" y="4304589"/>
            <a:ext cx="7818223" cy="1722227"/>
            <a:chOff x="268266" y="4304589"/>
            <a:chExt cx="7818223" cy="1722227"/>
          </a:xfrm>
        </p:grpSpPr>
        <p:sp>
          <p:nvSpPr>
            <p:cNvPr id="16" name="Rectangle: Rounded Corners 7">
              <a:extLst>
                <a:ext uri="{FF2B5EF4-FFF2-40B4-BE49-F238E27FC236}">
                  <a16:creationId xmlns:a16="http://schemas.microsoft.com/office/drawing/2014/main" id="{D10B734A-A897-B0CD-917F-D71260D3CBA0}"/>
                </a:ext>
              </a:extLst>
            </p:cNvPr>
            <p:cNvSpPr/>
            <p:nvPr/>
          </p:nvSpPr>
          <p:spPr>
            <a:xfrm>
              <a:off x="6266159" y="4304589"/>
              <a:ext cx="1820330" cy="1722227"/>
            </a:xfrm>
            <a:prstGeom prst="roundRect">
              <a:avLst>
                <a:gd name="adj" fmla="val 7380"/>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Model</a:t>
              </a:r>
            </a:p>
          </p:txBody>
        </p:sp>
        <p:grpSp>
          <p:nvGrpSpPr>
            <p:cNvPr id="6" name="Group 23">
              <a:extLst>
                <a:ext uri="{FF2B5EF4-FFF2-40B4-BE49-F238E27FC236}">
                  <a16:creationId xmlns:a16="http://schemas.microsoft.com/office/drawing/2014/main" id="{13509D29-6148-C362-AFE8-5E93EDBC3F5E}"/>
                </a:ext>
              </a:extLst>
            </p:cNvPr>
            <p:cNvGrpSpPr/>
            <p:nvPr/>
          </p:nvGrpSpPr>
          <p:grpSpPr>
            <a:xfrm>
              <a:off x="268266" y="4538965"/>
              <a:ext cx="5997893" cy="246221"/>
              <a:chOff x="5970587" y="4457367"/>
              <a:chExt cx="5997893" cy="273708"/>
            </a:xfrm>
          </p:grpSpPr>
          <p:sp>
            <p:nvSpPr>
              <p:cNvPr id="7" name="TextBox 24">
                <a:extLst>
                  <a:ext uri="{FF2B5EF4-FFF2-40B4-BE49-F238E27FC236}">
                    <a16:creationId xmlns:a16="http://schemas.microsoft.com/office/drawing/2014/main" id="{FE2142DF-26EA-F946-0532-FC96325A6135}"/>
                  </a:ext>
                </a:extLst>
              </p:cNvPr>
              <p:cNvSpPr txBox="1"/>
              <p:nvPr/>
            </p:nvSpPr>
            <p:spPr>
              <a:xfrm>
                <a:off x="5970587" y="4457367"/>
                <a:ext cx="4459874" cy="27370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Choose the right model for your use case</a:t>
                </a:r>
              </a:p>
            </p:txBody>
          </p:sp>
          <p:cxnSp>
            <p:nvCxnSpPr>
              <p:cNvPr id="8" name="Straight Arrow Connector 25">
                <a:extLst>
                  <a:ext uri="{FF2B5EF4-FFF2-40B4-BE49-F238E27FC236}">
                    <a16:creationId xmlns:a16="http://schemas.microsoft.com/office/drawing/2014/main" id="{7A55DDE5-322E-FEC8-CFC5-0C3B595149B0}"/>
                  </a:ext>
                </a:extLst>
              </p:cNvPr>
              <p:cNvCxnSpPr>
                <a:cxnSpLocks/>
              </p:cNvCxnSpPr>
              <p:nvPr/>
            </p:nvCxnSpPr>
            <p:spPr>
              <a:xfrm flipH="1">
                <a:off x="10523593" y="4644954"/>
                <a:ext cx="1444887"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7" name="Groupe 26">
            <a:extLst>
              <a:ext uri="{FF2B5EF4-FFF2-40B4-BE49-F238E27FC236}">
                <a16:creationId xmlns:a16="http://schemas.microsoft.com/office/drawing/2014/main" id="{2D982A76-6F8D-1B14-E2E6-110AAFB8592C}"/>
              </a:ext>
            </a:extLst>
          </p:cNvPr>
          <p:cNvGrpSpPr/>
          <p:nvPr/>
        </p:nvGrpSpPr>
        <p:grpSpPr>
          <a:xfrm>
            <a:off x="272142" y="3361021"/>
            <a:ext cx="8809182" cy="2839674"/>
            <a:chOff x="272142" y="3361021"/>
            <a:chExt cx="8809182" cy="2839674"/>
          </a:xfrm>
        </p:grpSpPr>
        <p:sp>
          <p:nvSpPr>
            <p:cNvPr id="15" name="Rectangle: Rounded Corners 11">
              <a:extLst>
                <a:ext uri="{FF2B5EF4-FFF2-40B4-BE49-F238E27FC236}">
                  <a16:creationId xmlns:a16="http://schemas.microsoft.com/office/drawing/2014/main" id="{49103541-7594-2D2D-1359-D8F5C39BC100}"/>
                </a:ext>
              </a:extLst>
            </p:cNvPr>
            <p:cNvSpPr/>
            <p:nvPr/>
          </p:nvSpPr>
          <p:spPr>
            <a:xfrm>
              <a:off x="6079894" y="3361021"/>
              <a:ext cx="3001430" cy="2839674"/>
            </a:xfrm>
            <a:prstGeom prst="roundRect">
              <a:avLst>
                <a:gd name="adj" fmla="val 5715"/>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Safety System</a:t>
              </a:r>
            </a:p>
          </p:txBody>
        </p:sp>
        <p:grpSp>
          <p:nvGrpSpPr>
            <p:cNvPr id="9" name="Group 16">
              <a:extLst>
                <a:ext uri="{FF2B5EF4-FFF2-40B4-BE49-F238E27FC236}">
                  <a16:creationId xmlns:a16="http://schemas.microsoft.com/office/drawing/2014/main" id="{053CED9B-0495-92CC-3343-9202F3044B99}"/>
                </a:ext>
              </a:extLst>
            </p:cNvPr>
            <p:cNvGrpSpPr/>
            <p:nvPr/>
          </p:nvGrpSpPr>
          <p:grpSpPr>
            <a:xfrm>
              <a:off x="272142" y="3731884"/>
              <a:ext cx="5823858" cy="246221"/>
              <a:chOff x="6449925" y="3629990"/>
              <a:chExt cx="5823858" cy="273708"/>
            </a:xfrm>
          </p:grpSpPr>
          <p:sp>
            <p:nvSpPr>
              <p:cNvPr id="12" name="TextBox 17">
                <a:extLst>
                  <a:ext uri="{FF2B5EF4-FFF2-40B4-BE49-F238E27FC236}">
                    <a16:creationId xmlns:a16="http://schemas.microsoft.com/office/drawing/2014/main" id="{4FFB9AE6-9462-F807-EA88-0317CC8A6963}"/>
                  </a:ext>
                </a:extLst>
              </p:cNvPr>
              <p:cNvSpPr txBox="1"/>
              <p:nvPr/>
            </p:nvSpPr>
            <p:spPr>
              <a:xfrm>
                <a:off x="6449925" y="3629990"/>
                <a:ext cx="4459874" cy="273708"/>
              </a:xfrm>
              <a:prstGeom prst="rect">
                <a:avLst/>
              </a:prstGeom>
              <a:ln w="19050" cap="flat" cmpd="sng" algn="ctr">
                <a:no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Monitor and protect model inputs and outputs</a:t>
                </a:r>
              </a:p>
            </p:txBody>
          </p:sp>
          <p:cxnSp>
            <p:nvCxnSpPr>
              <p:cNvPr id="13" name="Straight Arrow Connector 18">
                <a:extLst>
                  <a:ext uri="{FF2B5EF4-FFF2-40B4-BE49-F238E27FC236}">
                    <a16:creationId xmlns:a16="http://schemas.microsoft.com/office/drawing/2014/main" id="{899D9D42-FF21-E4F0-14D3-E58E44E9E74B}"/>
                  </a:ext>
                </a:extLst>
              </p:cNvPr>
              <p:cNvCxnSpPr>
                <a:cxnSpLocks/>
              </p:cNvCxnSpPr>
              <p:nvPr/>
            </p:nvCxnSpPr>
            <p:spPr>
              <a:xfrm flipH="1">
                <a:off x="10999055" y="3819158"/>
                <a:ext cx="1274728"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8" name="Groupe 27">
            <a:extLst>
              <a:ext uri="{FF2B5EF4-FFF2-40B4-BE49-F238E27FC236}">
                <a16:creationId xmlns:a16="http://schemas.microsoft.com/office/drawing/2014/main" id="{B1680F02-3AD7-88C0-BBCA-39D1D915055F}"/>
              </a:ext>
            </a:extLst>
          </p:cNvPr>
          <p:cNvGrpSpPr/>
          <p:nvPr/>
        </p:nvGrpSpPr>
        <p:grpSpPr>
          <a:xfrm>
            <a:off x="268266" y="2510054"/>
            <a:ext cx="9697823" cy="3848981"/>
            <a:chOff x="268266" y="2510054"/>
            <a:chExt cx="9697823" cy="3848981"/>
          </a:xfrm>
        </p:grpSpPr>
        <p:sp>
          <p:nvSpPr>
            <p:cNvPr id="14" name="Rectangle: Rounded Corners 12">
              <a:extLst>
                <a:ext uri="{FF2B5EF4-FFF2-40B4-BE49-F238E27FC236}">
                  <a16:creationId xmlns:a16="http://schemas.microsoft.com/office/drawing/2014/main" id="{F32E2F0C-5F4F-9F00-8280-5DEEBD9767F7}"/>
                </a:ext>
              </a:extLst>
            </p:cNvPr>
            <p:cNvSpPr/>
            <p:nvPr/>
          </p:nvSpPr>
          <p:spPr>
            <a:xfrm>
              <a:off x="5897859" y="2510054"/>
              <a:ext cx="4068230" cy="3848981"/>
            </a:xfrm>
            <a:prstGeom prst="roundRect">
              <a:avLst>
                <a:gd name="adj" fmla="val 3303"/>
              </a:avLst>
            </a:prstGeom>
            <a:solidFill>
              <a:schemeClr val="accent1">
                <a:alpha val="5000"/>
              </a:schemeClr>
            </a:solidFill>
            <a:ln w="19050">
              <a:solidFill>
                <a:schemeClr val="tx1"/>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a:t>
              </a:r>
              <a:r>
                <a:rPr kumimoji="0" lang="en-US" sz="2000" b="1"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Message &amp; Grounding</a:t>
              </a:r>
            </a:p>
          </p:txBody>
        </p:sp>
        <p:grpSp>
          <p:nvGrpSpPr>
            <p:cNvPr id="20" name="Group 11">
              <a:extLst>
                <a:ext uri="{FF2B5EF4-FFF2-40B4-BE49-F238E27FC236}">
                  <a16:creationId xmlns:a16="http://schemas.microsoft.com/office/drawing/2014/main" id="{5399BB3B-E9DB-D9AE-5652-2228797A1E46}"/>
                </a:ext>
              </a:extLst>
            </p:cNvPr>
            <p:cNvGrpSpPr/>
            <p:nvPr/>
          </p:nvGrpSpPr>
          <p:grpSpPr>
            <a:xfrm>
              <a:off x="268266" y="2862284"/>
              <a:ext cx="5629593" cy="246221"/>
              <a:chOff x="6278430" y="2767018"/>
              <a:chExt cx="5629593" cy="273708"/>
            </a:xfrm>
          </p:grpSpPr>
          <p:sp>
            <p:nvSpPr>
              <p:cNvPr id="21" name="TextBox 12">
                <a:extLst>
                  <a:ext uri="{FF2B5EF4-FFF2-40B4-BE49-F238E27FC236}">
                    <a16:creationId xmlns:a16="http://schemas.microsoft.com/office/drawing/2014/main" id="{99796AFF-05BC-3449-AA83-6FF38F0D554A}"/>
                  </a:ext>
                </a:extLst>
              </p:cNvPr>
              <p:cNvSpPr txBox="1"/>
              <p:nvPr/>
            </p:nvSpPr>
            <p:spPr>
              <a:xfrm>
                <a:off x="6278430" y="2767018"/>
                <a:ext cx="4459874" cy="273708"/>
              </a:xfrm>
              <a:prstGeom prst="rect">
                <a:avLst/>
              </a:prstGeom>
              <a:ln w="19050" cap="flat" cmpd="sng" algn="ctr">
                <a:no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Ground your model and steer its behavior</a:t>
                </a:r>
              </a:p>
            </p:txBody>
          </p:sp>
          <p:cxnSp>
            <p:nvCxnSpPr>
              <p:cNvPr id="22" name="Straight Arrow Connector 13">
                <a:extLst>
                  <a:ext uri="{FF2B5EF4-FFF2-40B4-BE49-F238E27FC236}">
                    <a16:creationId xmlns:a16="http://schemas.microsoft.com/office/drawing/2014/main" id="{C5225373-8406-F2D6-A5B9-789BFFBD49CD}"/>
                  </a:ext>
                </a:extLst>
              </p:cNvPr>
              <p:cNvCxnSpPr>
                <a:cxnSpLocks/>
              </p:cNvCxnSpPr>
              <p:nvPr/>
            </p:nvCxnSpPr>
            <p:spPr>
              <a:xfrm flipH="1">
                <a:off x="10908958" y="2944532"/>
                <a:ext cx="999065"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9" name="Groupe 28">
            <a:extLst>
              <a:ext uri="{FF2B5EF4-FFF2-40B4-BE49-F238E27FC236}">
                <a16:creationId xmlns:a16="http://schemas.microsoft.com/office/drawing/2014/main" id="{E8B1809E-F66F-5ADD-5CE9-379022E9F67E}"/>
              </a:ext>
            </a:extLst>
          </p:cNvPr>
          <p:cNvGrpSpPr/>
          <p:nvPr/>
        </p:nvGrpSpPr>
        <p:grpSpPr>
          <a:xfrm>
            <a:off x="279794" y="1505963"/>
            <a:ext cx="11045195" cy="5009770"/>
            <a:chOff x="279794" y="1505963"/>
            <a:chExt cx="11045195" cy="5009770"/>
          </a:xfrm>
        </p:grpSpPr>
        <p:sp>
          <p:nvSpPr>
            <p:cNvPr id="10" name="Rectangle: Rounded Corners 12">
              <a:extLst>
                <a:ext uri="{FF2B5EF4-FFF2-40B4-BE49-F238E27FC236}">
                  <a16:creationId xmlns:a16="http://schemas.microsoft.com/office/drawing/2014/main" id="{FE2F0377-B9D2-7E48-B4D0-481E0108B257}"/>
                </a:ext>
              </a:extLst>
            </p:cNvPr>
            <p:cNvSpPr/>
            <p:nvPr/>
          </p:nvSpPr>
          <p:spPr>
            <a:xfrm>
              <a:off x="5720059" y="1505963"/>
              <a:ext cx="5604930" cy="5009770"/>
            </a:xfrm>
            <a:prstGeom prst="roundRect">
              <a:avLst>
                <a:gd name="adj" fmla="val 2518"/>
              </a:avLst>
            </a:prstGeom>
            <a:solidFill>
              <a:schemeClr val="accent1">
                <a:alpha val="5000"/>
              </a:schemeClr>
            </a:solidFill>
            <a:ln w="19050">
              <a:solidFill>
                <a:schemeClr val="tx1"/>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grpSp>
          <p:nvGrpSpPr>
            <p:cNvPr id="23" name="Group 5">
              <a:extLst>
                <a:ext uri="{FF2B5EF4-FFF2-40B4-BE49-F238E27FC236}">
                  <a16:creationId xmlns:a16="http://schemas.microsoft.com/office/drawing/2014/main" id="{351D4687-8435-F607-4488-C65553123C7F}"/>
                </a:ext>
              </a:extLst>
            </p:cNvPr>
            <p:cNvGrpSpPr/>
            <p:nvPr/>
          </p:nvGrpSpPr>
          <p:grpSpPr>
            <a:xfrm>
              <a:off x="279794" y="1971432"/>
              <a:ext cx="5440265" cy="246221"/>
              <a:chOff x="6373297" y="1949352"/>
              <a:chExt cx="5440265" cy="273708"/>
            </a:xfrm>
          </p:grpSpPr>
          <p:sp>
            <p:nvSpPr>
              <p:cNvPr id="24" name="TextBox 6">
                <a:extLst>
                  <a:ext uri="{FF2B5EF4-FFF2-40B4-BE49-F238E27FC236}">
                    <a16:creationId xmlns:a16="http://schemas.microsoft.com/office/drawing/2014/main" id="{6C39F756-6E30-BBAF-5A6A-43F02BC4E162}"/>
                  </a:ext>
                </a:extLst>
              </p:cNvPr>
              <p:cNvSpPr txBox="1"/>
              <p:nvPr/>
            </p:nvSpPr>
            <p:spPr>
              <a:xfrm>
                <a:off x="6373297" y="1949352"/>
                <a:ext cx="4459874" cy="273708"/>
              </a:xfrm>
              <a:prstGeom prst="rect">
                <a:avLst/>
              </a:prstGeom>
              <a:ln w="19050" cap="flat" cmpd="sng" algn="ctr">
                <a:no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Design for responsible human-AI interaction</a:t>
                </a:r>
              </a:p>
            </p:txBody>
          </p:sp>
          <p:cxnSp>
            <p:nvCxnSpPr>
              <p:cNvPr id="25" name="Straight Arrow Connector 7">
                <a:extLst>
                  <a:ext uri="{FF2B5EF4-FFF2-40B4-BE49-F238E27FC236}">
                    <a16:creationId xmlns:a16="http://schemas.microsoft.com/office/drawing/2014/main" id="{C3847AC0-369E-3B78-0AB6-2782E98AA9D3}"/>
                  </a:ext>
                </a:extLst>
              </p:cNvPr>
              <p:cNvCxnSpPr>
                <a:cxnSpLocks/>
              </p:cNvCxnSpPr>
              <p:nvPr/>
            </p:nvCxnSpPr>
            <p:spPr>
              <a:xfrm flipH="1">
                <a:off x="11021536" y="2093951"/>
                <a:ext cx="792026"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410427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Lst>
          </p:cNvPr>
          <p:cNvSpPr txBox="1">
            <a:spLocks noGrp="1"/>
          </p:cNvSpPr>
          <p:nvPr>
            <p:ph type="title"/>
          </p:nvPr>
        </p:nvSpPr>
        <p:spPr>
          <a:xfrm>
            <a:off x="513107" y="4289464"/>
            <a:ext cx="4202301"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3200" dirty="0"/>
              <a:t>Risk mitigation layers:</a:t>
            </a:r>
            <a:br>
              <a:rPr lang="en-CA" sz="3200" dirty="0"/>
            </a:br>
            <a:r>
              <a:rPr lang="en-CA" sz="2400" dirty="0">
                <a:latin typeface="+mn-lt"/>
              </a:rPr>
              <a:t>Model layer</a:t>
            </a:r>
            <a:endParaRPr kumimoji="0" lang="en-CA" sz="3200" b="0" i="0" u="none" strike="noStrike" kern="1200" cap="none" spc="-50" normalizeH="0" baseline="0" noProof="0" dirty="0">
              <a:ln w="3175">
                <a:noFill/>
              </a:ln>
              <a:solidFill>
                <a:schemeClr val="tx1"/>
              </a:solidFill>
              <a:effectLst/>
              <a:uLnTx/>
              <a:uFillTx/>
              <a:latin typeface="+mn-lt"/>
              <a:ea typeface="+mn-ea"/>
              <a:cs typeface="Segoe UI" pitchFamily="34" charset="0"/>
            </a:endParaRPr>
          </a:p>
        </p:txBody>
      </p:sp>
      <p:sp>
        <p:nvSpPr>
          <p:cNvPr id="4" name="Rectangle: Rounded Corners 12">
            <a:extLst>
              <a:ext uri="{FF2B5EF4-FFF2-40B4-BE49-F238E27FC236}">
                <a16:creationId xmlns:a16="http://schemas.microsoft.com/office/drawing/2014/main" id="{EE94D971-6FCA-6276-B294-7A8EF0CE8D2C}"/>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12">
            <a:extLst>
              <a:ext uri="{FF2B5EF4-FFF2-40B4-BE49-F238E27FC236}">
                <a16:creationId xmlns:a16="http://schemas.microsoft.com/office/drawing/2014/main" id="{4BE8D714-9046-9B9B-8869-2BE4BC4DA676}"/>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11">
            <a:extLst>
              <a:ext uri="{FF2B5EF4-FFF2-40B4-BE49-F238E27FC236}">
                <a16:creationId xmlns:a16="http://schemas.microsoft.com/office/drawing/2014/main" id="{128F9EDD-859D-9D65-8173-725D7767B06B}"/>
              </a:ext>
            </a:extLst>
          </p:cNvPr>
          <p:cNvSpPr/>
          <p:nvPr/>
        </p:nvSpPr>
        <p:spPr>
          <a:xfrm>
            <a:off x="5710243" y="2840160"/>
            <a:ext cx="3001430" cy="2839674"/>
          </a:xfrm>
          <a:prstGeom prst="roundRect">
            <a:avLst>
              <a:gd name="adj" fmla="val 5715"/>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8DC8E8"/>
                </a:solidFill>
                <a:effectLst/>
                <a:uLnTx/>
                <a:uFillTx/>
                <a:latin typeface="Segoe UI Semibold"/>
                <a:ea typeface="Open Sans" panose="020B0606030504020204" pitchFamily="34" charset="0"/>
                <a:cs typeface="Open Sans" panose="020B0606030504020204" pitchFamily="34" charset="0"/>
              </a:rPr>
              <a:t>Safety System</a:t>
            </a:r>
          </a:p>
        </p:txBody>
      </p:sp>
      <p:sp>
        <p:nvSpPr>
          <p:cNvPr id="7" name="Rectangle: Rounded Corners 7">
            <a:extLst>
              <a:ext uri="{FF2B5EF4-FFF2-40B4-BE49-F238E27FC236}">
                <a16:creationId xmlns:a16="http://schemas.microsoft.com/office/drawing/2014/main" id="{2ABB35D8-A5F5-3006-DB98-E9B4F4DC0B25}"/>
              </a:ext>
            </a:extLst>
          </p:cNvPr>
          <p:cNvSpPr/>
          <p:nvPr/>
        </p:nvSpPr>
        <p:spPr>
          <a:xfrm>
            <a:off x="5896508" y="3783728"/>
            <a:ext cx="1820330" cy="1722227"/>
          </a:xfrm>
          <a:prstGeom prst="roundRect">
            <a:avLst>
              <a:gd name="adj" fmla="val 7380"/>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dirty="0">
                <a:solidFill>
                  <a:schemeClr val="tx1"/>
                </a:solidFill>
                <a:latin typeface="Segoe UI Semibold"/>
                <a:cs typeface="Segoe UI" pitchFamily="34" charset="0"/>
              </a:rPr>
              <a:t>Model</a:t>
            </a:r>
            <a:endParaRPr lang="en-US" sz="1200" dirty="0">
              <a:solidFill>
                <a:schemeClr val="tx1"/>
              </a:solidFill>
              <a:latin typeface="Segoe UI Semibold"/>
              <a:cs typeface="Segoe UI" pitchFamily="34" charset="0"/>
            </a:endParaRPr>
          </a:p>
        </p:txBody>
      </p:sp>
    </p:spTree>
    <p:extLst>
      <p:ext uri="{BB962C8B-B14F-4D97-AF65-F5344CB8AC3E}">
        <p14:creationId xmlns:p14="http://schemas.microsoft.com/office/powerpoint/2010/main" val="837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CF4C1-F55F-26BC-7D4C-2FEFDD0F70B5}"/>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B118CA0A-9BA9-05B5-111E-6D4252D92286}"/>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1" name="Picture 5" descr="A screenshot of a computer&#10;&#10;Description automatically generated">
            <a:extLst>
              <a:ext uri="{FF2B5EF4-FFF2-40B4-BE49-F238E27FC236}">
                <a16:creationId xmlns:a16="http://schemas.microsoft.com/office/drawing/2014/main" id="{7BB83B2F-E5B3-F16B-789B-5D708357FF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2211" y="1256004"/>
            <a:ext cx="8188659" cy="4664736"/>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3" name="Rectangle: Rounded Corners 1">
            <a:extLst>
              <a:ext uri="{FF2B5EF4-FFF2-40B4-BE49-F238E27FC236}">
                <a16:creationId xmlns:a16="http://schemas.microsoft.com/office/drawing/2014/main" id="{D4407F80-FE9C-5985-A3A3-D0816B394127}"/>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Model</a:t>
            </a:r>
          </a:p>
        </p:txBody>
      </p:sp>
      <p:sp>
        <p:nvSpPr>
          <p:cNvPr id="4" name="TextBox 4">
            <a:extLst>
              <a:ext uri="{FF2B5EF4-FFF2-40B4-BE49-F238E27FC236}">
                <a16:creationId xmlns:a16="http://schemas.microsoft.com/office/drawing/2014/main" id="{D2B93A2F-3237-D3F5-D808-403BA13F54B8}"/>
              </a:ext>
            </a:extLst>
          </p:cNvPr>
          <p:cNvSpPr txBox="1"/>
          <p:nvPr/>
        </p:nvSpPr>
        <p:spPr>
          <a:xfrm>
            <a:off x="379449" y="1719770"/>
            <a:ext cx="3288311" cy="4539704"/>
          </a:xfrm>
          <a:prstGeom prst="rect">
            <a:avLst/>
          </a:prstGeom>
          <a:noFill/>
        </p:spPr>
        <p:txBody>
          <a:bodyPr wrap="square" lIns="0" tIns="0" rIns="0" bIns="0" rtlCol="0">
            <a:spAutoFit/>
          </a:bodyPr>
          <a:lstStyle/>
          <a:p>
            <a:pPr algn="l">
              <a:spcAft>
                <a:spcPts val="1200"/>
              </a:spcAft>
            </a:pP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model catalog </a:t>
            </a:r>
            <a:r>
              <a:rPr lang="en-US" sz="2400" dirty="0"/>
              <a:t>provides a broad selection of models and helpful tools to guide your choice</a:t>
            </a:r>
          </a:p>
          <a:p>
            <a:pPr marL="285750" indent="-285750" algn="l">
              <a:spcAft>
                <a:spcPts val="600"/>
              </a:spcAft>
              <a:buFont typeface="Arial" panose="020B0604020202020204" pitchFamily="34" charset="0"/>
              <a:buChar char="•"/>
            </a:pPr>
            <a:r>
              <a:rPr lang="en-US" sz="2000" dirty="0"/>
              <a:t>Identify the most promising models using search filters and </a:t>
            </a:r>
            <a:r>
              <a:rPr lang="en-US" sz="2000" dirty="0">
                <a:latin typeface="+mj-lt"/>
              </a:rPr>
              <a:t>model</a:t>
            </a:r>
            <a:r>
              <a:rPr lang="en-US" sz="2000" dirty="0"/>
              <a:t> </a:t>
            </a:r>
            <a:r>
              <a:rPr lang="en-US" sz="2000" dirty="0">
                <a:latin typeface="+mj-lt"/>
              </a:rPr>
              <a:t>benchmarks</a:t>
            </a:r>
            <a:endParaRPr lang="en-US" sz="2000" dirty="0"/>
          </a:p>
          <a:p>
            <a:pPr marL="285750" indent="-285750" algn="l">
              <a:spcAft>
                <a:spcPts val="600"/>
              </a:spcAft>
              <a:buFont typeface="Arial" panose="020B0604020202020204" pitchFamily="34" charset="0"/>
              <a:buChar char="•"/>
            </a:pPr>
            <a:r>
              <a:rPr lang="en-US" sz="2000" dirty="0"/>
              <a:t>Review </a:t>
            </a:r>
            <a:r>
              <a:rPr lang="en-US" sz="2000" dirty="0">
                <a:latin typeface="+mj-lt"/>
              </a:rPr>
              <a:t>model cards </a:t>
            </a:r>
            <a:r>
              <a:rPr lang="en-US" sz="2000" dirty="0"/>
              <a:t>to better-understand model details, costs, capabilities, and limitations</a:t>
            </a:r>
          </a:p>
        </p:txBody>
      </p:sp>
      <p:sp>
        <p:nvSpPr>
          <p:cNvPr id="5" name="Titre 4">
            <a:extLst>
              <a:ext uri="{FF2B5EF4-FFF2-40B4-BE49-F238E27FC236}">
                <a16:creationId xmlns:a16="http://schemas.microsoft.com/office/drawing/2014/main" id="{E95F81B5-151D-2138-2C0A-B832EC81C570}"/>
              </a:ext>
            </a:extLst>
          </p:cNvPr>
          <p:cNvSpPr>
            <a:spLocks noGrp="1"/>
          </p:cNvSpPr>
          <p:nvPr>
            <p:ph type="title"/>
          </p:nvPr>
        </p:nvSpPr>
        <p:spPr/>
        <p:txBody>
          <a:bodyPr/>
          <a:lstStyle/>
          <a:p>
            <a:r>
              <a:rPr lang="en-US" sz="3200" dirty="0"/>
              <a:t>Select the best models for your use case</a:t>
            </a:r>
            <a:endParaRPr lang="en-US" dirty="0"/>
          </a:p>
        </p:txBody>
      </p:sp>
    </p:spTree>
    <p:extLst>
      <p:ext uri="{BB962C8B-B14F-4D97-AF65-F5344CB8AC3E}">
        <p14:creationId xmlns:p14="http://schemas.microsoft.com/office/powerpoint/2010/main" val="116970792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Top Corners Rounded 14" descr="White front layer">
            <a:extLst>
              <a:ext uri="{FF2B5EF4-FFF2-40B4-BE49-F238E27FC236}">
                <a16:creationId xmlns:a16="http://schemas.microsoft.com/office/drawing/2014/main" id="{07CA62CA-97DA-A423-D824-91E05BA5B40E}"/>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Titre 7">
            <a:extLst>
              <a:ext uri="{FF2B5EF4-FFF2-40B4-BE49-F238E27FC236}">
                <a16:creationId xmlns:a16="http://schemas.microsoft.com/office/drawing/2014/main" id="{BC3E43EA-225B-6C01-9336-C50B3AC15738}"/>
              </a:ext>
            </a:extLst>
          </p:cNvPr>
          <p:cNvSpPr>
            <a:spLocks noGrp="1"/>
          </p:cNvSpPr>
          <p:nvPr>
            <p:ph type="title"/>
          </p:nvPr>
        </p:nvSpPr>
        <p:spPr/>
        <p:txBody>
          <a:bodyPr/>
          <a:lstStyle/>
          <a:p>
            <a:r>
              <a:rPr lang="en-US" dirty="0"/>
              <a:t>Select the best models for your use case </a:t>
            </a:r>
            <a:r>
              <a:rPr lang="en-US" sz="2400" dirty="0"/>
              <a:t>(cont’d)</a:t>
            </a:r>
            <a:endParaRPr lang="en-US" dirty="0"/>
          </a:p>
        </p:txBody>
      </p:sp>
      <p:sp>
        <p:nvSpPr>
          <p:cNvPr id="3" name="Espace réservé du texte 2">
            <a:extLst>
              <a:ext uri="{FF2B5EF4-FFF2-40B4-BE49-F238E27FC236}">
                <a16:creationId xmlns:a16="http://schemas.microsoft.com/office/drawing/2014/main" id="{6B5ED64A-704B-5C14-BE2E-66C73698A3A5}"/>
              </a:ext>
            </a:extLst>
          </p:cNvPr>
          <p:cNvSpPr>
            <a:spLocks noGrp="1"/>
          </p:cNvSpPr>
          <p:nvPr>
            <p:ph type="body" sz="quarter" idx="4294967295"/>
          </p:nvPr>
        </p:nvSpPr>
        <p:spPr>
          <a:xfrm>
            <a:off x="251131" y="1720232"/>
            <a:ext cx="3292170" cy="2086725"/>
          </a:xfrm>
        </p:spPr>
        <p:txBody>
          <a:bodyPr/>
          <a:lstStyle/>
          <a:p>
            <a:r>
              <a:rPr lang="en-US" sz="2000" dirty="0"/>
              <a:t>Review </a:t>
            </a:r>
            <a:r>
              <a:rPr lang="en-US" sz="2000" dirty="0">
                <a:latin typeface="+mj-lt"/>
              </a:rPr>
              <a:t>security </a:t>
            </a:r>
            <a:r>
              <a:rPr lang="en-US" sz="2000" dirty="0"/>
              <a:t>verifications for scanned models</a:t>
            </a:r>
          </a:p>
          <a:p>
            <a:pPr lvl="1"/>
            <a:r>
              <a:rPr lang="en-US" sz="1800" b="0" i="0" dirty="0">
                <a:solidFill>
                  <a:srgbClr val="333333"/>
                </a:solidFill>
                <a:effectLst/>
                <a:latin typeface="Segoe UI Semibold" panose="020B0702040204020203" pitchFamily="34" charset="0"/>
                <a:cs typeface="Segoe UI Semibold" panose="020B0702040204020203" pitchFamily="34" charset="0"/>
                <a:hlinkClick r:id="rId3"/>
              </a:rPr>
              <a:t>HiddenLayer Model Scanner</a:t>
            </a:r>
            <a:r>
              <a:rPr lang="en-US" sz="1800" b="0" i="0" dirty="0">
                <a:solidFill>
                  <a:srgbClr val="333333"/>
                </a:solidFill>
                <a:effectLst/>
                <a:latin typeface="Segoe UI Semibold" panose="020B0702040204020203" pitchFamily="34" charset="0"/>
                <a:cs typeface="Segoe UI Semibold" panose="020B0702040204020203" pitchFamily="34" charset="0"/>
              </a:rPr>
              <a:t> scans </a:t>
            </a:r>
            <a:r>
              <a:rPr kumimoji="0" lang="en-US" sz="1800" b="0" i="0" u="none" strike="noStrike" kern="1200" cap="none" spc="0" normalizeH="0" baseline="0" noProof="0" dirty="0">
                <a:ln>
                  <a:noFill/>
                </a:ln>
                <a:solidFill>
                  <a:srgbClr val="000000"/>
                </a:solidFill>
                <a:effectLst/>
                <a:uLnTx/>
                <a:uFillTx/>
                <a:latin typeface="Segoe UI"/>
                <a:ea typeface="+mn-ea"/>
                <a:cs typeface="+mn-cs"/>
              </a:rPr>
              <a:t>open models in the Azure AI model</a:t>
            </a:r>
            <a:r>
              <a:rPr kumimoji="0" lang="en-US" sz="1800" b="0" i="0" u="none" strike="noStrike" kern="1200" cap="none" spc="0" normalizeH="0" noProof="0" dirty="0">
                <a:ln>
                  <a:noFill/>
                </a:ln>
                <a:solidFill>
                  <a:srgbClr val="000000"/>
                </a:solidFill>
                <a:effectLst/>
                <a:uLnTx/>
                <a:uFillTx/>
                <a:latin typeface="Segoe UI"/>
                <a:ea typeface="+mn-ea"/>
                <a:cs typeface="+mn-cs"/>
              </a:rPr>
              <a:t> catalog</a:t>
            </a:r>
            <a:endParaRPr lang="en-US" sz="1800" b="0" i="0" dirty="0">
              <a:solidFill>
                <a:srgbClr val="333333"/>
              </a:solidFill>
              <a:effectLst/>
              <a:latin typeface="Segoe UI Semibold" panose="020B0702040204020203" pitchFamily="34" charset="0"/>
              <a:cs typeface="Segoe UI Semibold" panose="020B0702040204020203" pitchFamily="34" charset="0"/>
            </a:endParaRPr>
          </a:p>
        </p:txBody>
      </p:sp>
      <p:pic>
        <p:nvPicPr>
          <p:cNvPr id="1026" name="Picture 2" descr="image">
            <a:hlinkClick r:id="rId3"/>
            <a:extLst>
              <a:ext uri="{FF2B5EF4-FFF2-40B4-BE49-F238E27FC236}">
                <a16:creationId xmlns:a16="http://schemas.microsoft.com/office/drawing/2014/main" id="{888B561E-8A93-B42E-8678-E1B8355C681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7195" y="3989599"/>
            <a:ext cx="1285875" cy="128587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E6C00465-01FD-A164-5D43-5CB8CE310171}"/>
              </a:ext>
            </a:extLst>
          </p:cNvPr>
          <p:cNvSpPr txBox="1">
            <a:spLocks/>
          </p:cNvSpPr>
          <p:nvPr/>
        </p:nvSpPr>
        <p:spPr>
          <a:xfrm>
            <a:off x="417195" y="6179728"/>
            <a:ext cx="8963025"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See </a:t>
            </a:r>
            <a:r>
              <a:rPr lang="en-US" sz="1400" dirty="0">
                <a:hlinkClick r:id="rId5"/>
              </a:rPr>
              <a:t>HiddenLayer Model Scanner helps developers assess the security of open models in the model catalog</a:t>
            </a:r>
            <a:endParaRPr lang="en-US" sz="1400" dirty="0"/>
          </a:p>
        </p:txBody>
      </p:sp>
      <p:pic>
        <p:nvPicPr>
          <p:cNvPr id="10" name="Picture 4" descr="thumbnail image 1 of blog post titled &#10; &#10; &#10;  &#10; &#10; &#10; &#10;    &#10;  &#10;   &#10;    &#10;      &#10;       HiddenLayer Model Scanner helps developers assess the security of open models in the model catalog&#10;       &#10;      &#10;     &#10;   &#10;  &#10; &#10;   &#10; &#10; &#10; &#10; &#10; &#10;">
            <a:extLst>
              <a:ext uri="{FF2B5EF4-FFF2-40B4-BE49-F238E27FC236}">
                <a16:creationId xmlns:a16="http://schemas.microsoft.com/office/drawing/2014/main" id="{A8700872-EB59-6B8D-6BE9-70766DF3C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5853" y="1170311"/>
            <a:ext cx="8146438" cy="4737818"/>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679AF23E-EB6A-9663-9D52-21174181BF8A}"/>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Model</a:t>
            </a:r>
          </a:p>
        </p:txBody>
      </p:sp>
    </p:spTree>
    <p:extLst>
      <p:ext uri="{BB962C8B-B14F-4D97-AF65-F5344CB8AC3E}">
        <p14:creationId xmlns:p14="http://schemas.microsoft.com/office/powerpoint/2010/main" val="27525787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61B6-4DF8-AA0E-1C15-B857F1776A66}"/>
            </a:ext>
          </a:extLst>
        </p:cNvPr>
        <p:cNvGrpSpPr/>
        <p:nvPr/>
      </p:nvGrpSpPr>
      <p:grpSpPr>
        <a:xfrm>
          <a:off x="0" y="0"/>
          <a:ext cx="0" cy="0"/>
          <a:chOff x="0" y="0"/>
          <a:chExt cx="0" cy="0"/>
        </a:xfrm>
      </p:grpSpPr>
      <p:sp>
        <p:nvSpPr>
          <p:cNvPr id="5" name="Rectangle: Top Corners Rounded 14" descr="White front layer">
            <a:extLst>
              <a:ext uri="{FF2B5EF4-FFF2-40B4-BE49-F238E27FC236}">
                <a16:creationId xmlns:a16="http://schemas.microsoft.com/office/drawing/2014/main" id="{28E653D4-8473-B686-51E2-04CFB86360C0}"/>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TextBox 11">
            <a:extLst>
              <a:ext uri="{FF2B5EF4-FFF2-40B4-BE49-F238E27FC236}">
                <a16:creationId xmlns:a16="http://schemas.microsoft.com/office/drawing/2014/main" id="{D0CFEDF8-E622-3088-118E-C3D190027019}"/>
              </a:ext>
            </a:extLst>
          </p:cNvPr>
          <p:cNvSpPr txBox="1"/>
          <p:nvPr/>
        </p:nvSpPr>
        <p:spPr>
          <a:xfrm>
            <a:off x="6269742" y="5706974"/>
            <a:ext cx="5463309" cy="430887"/>
          </a:xfrm>
          <a:prstGeom prst="rect">
            <a:avLst/>
          </a:prstGeom>
          <a:noFill/>
        </p:spPr>
        <p:txBody>
          <a:bodyPr wrap="square" lIns="0" tIns="0" rIns="0" bIns="0" rtlCol="0">
            <a:spAutoFit/>
          </a:bodyPr>
          <a:lstStyle/>
          <a:p>
            <a:pPr algn="l"/>
            <a:r>
              <a:rPr lang="en-US" sz="1400" b="0" i="0">
                <a:effectLst/>
                <a:latin typeface="+mj-lt"/>
              </a:rPr>
              <a:t>Evaluate the model with your own test data </a:t>
            </a:r>
            <a:r>
              <a:rPr lang="en-US" sz="1400" b="0" i="0">
                <a:effectLst/>
                <a:latin typeface="SegoeUI"/>
              </a:rPr>
              <a:t>to see how the pre-trained model would perform in your own use case. </a:t>
            </a:r>
          </a:p>
        </p:txBody>
      </p:sp>
      <p:sp>
        <p:nvSpPr>
          <p:cNvPr id="13" name="TextBox 12">
            <a:extLst>
              <a:ext uri="{FF2B5EF4-FFF2-40B4-BE49-F238E27FC236}">
                <a16:creationId xmlns:a16="http://schemas.microsoft.com/office/drawing/2014/main" id="{E509B2A1-D2C1-F724-D67C-1189AA2DB95C}"/>
              </a:ext>
            </a:extLst>
          </p:cNvPr>
          <p:cNvSpPr txBox="1"/>
          <p:nvPr/>
        </p:nvSpPr>
        <p:spPr>
          <a:xfrm>
            <a:off x="497014" y="5706973"/>
            <a:ext cx="5463309" cy="430887"/>
          </a:xfrm>
          <a:prstGeom prst="rect">
            <a:avLst/>
          </a:prstGeom>
          <a:noFill/>
        </p:spPr>
        <p:txBody>
          <a:bodyPr wrap="square" lIns="0" tIns="0" rIns="0" bIns="0" rtlCol="0">
            <a:spAutoFit/>
          </a:bodyPr>
          <a:lstStyle/>
          <a:p>
            <a:pPr algn="l"/>
            <a:r>
              <a:rPr lang="en-US" sz="1400" b="0" i="0" dirty="0">
                <a:effectLst/>
                <a:latin typeface="SegoeUI"/>
              </a:rPr>
              <a:t>Test out any pre-trained model using the </a:t>
            </a:r>
            <a:r>
              <a:rPr lang="en-US" sz="1400" b="0" i="0" dirty="0">
                <a:effectLst/>
                <a:latin typeface="+mj-lt"/>
              </a:rPr>
              <a:t>Sample Inference widget, </a:t>
            </a:r>
            <a:r>
              <a:rPr lang="en-US" sz="1400" b="0" i="0" dirty="0">
                <a:effectLst/>
                <a:latin typeface="SegoeUI"/>
              </a:rPr>
              <a:t>providing your own sample input to test the result. </a:t>
            </a:r>
            <a:endParaRPr lang="en-US" sz="1400" dirty="0"/>
          </a:p>
        </p:txBody>
      </p:sp>
      <p:sp>
        <p:nvSpPr>
          <p:cNvPr id="14" name="Title 15">
            <a:extLst>
              <a:ext uri="{FF2B5EF4-FFF2-40B4-BE49-F238E27FC236}">
                <a16:creationId xmlns:a16="http://schemas.microsoft.com/office/drawing/2014/main" id="{964E0138-D1A3-84E6-F363-8E5E83FDD38B}"/>
              </a:ext>
            </a:extLst>
          </p:cNvPr>
          <p:cNvSpPr>
            <a:spLocks noGrp="1"/>
          </p:cNvSpPr>
          <p:nvPr>
            <p:ph type="title"/>
          </p:nvPr>
        </p:nvSpPr>
        <p:spPr>
          <a:xfrm>
            <a:off x="588263" y="457200"/>
            <a:ext cx="11018520" cy="492443"/>
          </a:xfrm>
        </p:spPr>
        <p:txBody>
          <a:bodyPr/>
          <a:lstStyle/>
          <a:p>
            <a:r>
              <a:rPr lang="en-US" dirty="0"/>
              <a:t>Select the best models for your use case </a:t>
            </a:r>
            <a:r>
              <a:rPr lang="en-US" sz="2400" dirty="0"/>
              <a:t>(cont’d)</a:t>
            </a:r>
            <a:endParaRPr lang="en-US" dirty="0"/>
          </a:p>
        </p:txBody>
      </p:sp>
      <p:pic>
        <p:nvPicPr>
          <p:cNvPr id="2" name="Picture 2" descr="Playground in model catalog">
            <a:extLst>
              <a:ext uri="{FF2B5EF4-FFF2-40B4-BE49-F238E27FC236}">
                <a16:creationId xmlns:a16="http://schemas.microsoft.com/office/drawing/2014/main" id="{08E344C3-203E-F1BB-2878-A3CBFBA12E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106" y="2278946"/>
            <a:ext cx="5671127" cy="320923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 name="Picture 4" descr="Evaluate models in model catalog">
            <a:extLst>
              <a:ext uri="{FF2B5EF4-FFF2-40B4-BE49-F238E27FC236}">
                <a16:creationId xmlns:a16="http://schemas.microsoft.com/office/drawing/2014/main" id="{179A289E-6A82-0A1B-C2F5-C33B55E75D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9742" y="2266580"/>
            <a:ext cx="5671128" cy="320923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Rectangle: Rounded Corners 1">
            <a:extLst>
              <a:ext uri="{FF2B5EF4-FFF2-40B4-BE49-F238E27FC236}">
                <a16:creationId xmlns:a16="http://schemas.microsoft.com/office/drawing/2014/main" id="{6AE5D082-3E21-DBFE-ECBA-3130DE26AA3A}"/>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Model</a:t>
            </a:r>
          </a:p>
        </p:txBody>
      </p:sp>
      <p:sp>
        <p:nvSpPr>
          <p:cNvPr id="7" name="ZoneTexte 6">
            <a:extLst>
              <a:ext uri="{FF2B5EF4-FFF2-40B4-BE49-F238E27FC236}">
                <a16:creationId xmlns:a16="http://schemas.microsoft.com/office/drawing/2014/main" id="{F157B2F4-12F9-DF8F-DC7C-3E2511200B54}"/>
              </a:ext>
            </a:extLst>
          </p:cNvPr>
          <p:cNvSpPr txBox="1"/>
          <p:nvPr/>
        </p:nvSpPr>
        <p:spPr>
          <a:xfrm>
            <a:off x="393106" y="1616805"/>
            <a:ext cx="10701614" cy="40011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Test out and evaluate the models with your own test data</a:t>
            </a:r>
          </a:p>
        </p:txBody>
      </p:sp>
    </p:spTree>
    <p:extLst>
      <p:ext uri="{BB962C8B-B14F-4D97-AF65-F5344CB8AC3E}">
        <p14:creationId xmlns:p14="http://schemas.microsoft.com/office/powerpoint/2010/main" val="10780016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 uri="{C183D7F6-B498-43B3-948B-1728B52AA6E4}">
                <adec:decorative xmlns:adec="http://schemas.microsoft.com/office/drawing/2017/decorative" val="1"/>
              </a:ext>
            </a:extLst>
          </p:cNvPr>
          <p:cNvSpPr txBox="1">
            <a:spLocks noGrp="1"/>
          </p:cNvSpPr>
          <p:nvPr>
            <p:ph type="title"/>
          </p:nvPr>
        </p:nvSpPr>
        <p:spPr>
          <a:xfrm>
            <a:off x="563212" y="4298783"/>
            <a:ext cx="4447700"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3200" dirty="0"/>
              <a:t>Risk mitigation layers:</a:t>
            </a:r>
            <a:br>
              <a:rPr lang="en-CA" sz="3200" dirty="0"/>
            </a:br>
            <a:r>
              <a:rPr lang="en-CA" sz="2400" dirty="0">
                <a:latin typeface="+mn-lt"/>
              </a:rPr>
              <a:t>Safety system</a:t>
            </a:r>
          </a:p>
        </p:txBody>
      </p:sp>
      <p:sp>
        <p:nvSpPr>
          <p:cNvPr id="4" name="Rectangle: Rounded Corners 12">
            <a:extLst>
              <a:ext uri="{FF2B5EF4-FFF2-40B4-BE49-F238E27FC236}">
                <a16:creationId xmlns:a16="http://schemas.microsoft.com/office/drawing/2014/main" id="{B4E3B805-D83D-CFEB-D400-5C97E939435C}"/>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12">
            <a:extLst>
              <a:ext uri="{FF2B5EF4-FFF2-40B4-BE49-F238E27FC236}">
                <a16:creationId xmlns:a16="http://schemas.microsoft.com/office/drawing/2014/main" id="{1A629AA7-4B42-A8D7-5E03-A288D8A15FC1}"/>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11">
            <a:extLst>
              <a:ext uri="{FF2B5EF4-FFF2-40B4-BE49-F238E27FC236}">
                <a16:creationId xmlns:a16="http://schemas.microsoft.com/office/drawing/2014/main" id="{B78EDBB5-CDDA-E108-380C-82FABF67CBD0}"/>
              </a:ext>
            </a:extLst>
          </p:cNvPr>
          <p:cNvSpPr/>
          <p:nvPr/>
        </p:nvSpPr>
        <p:spPr>
          <a:xfrm>
            <a:off x="5710243" y="2840160"/>
            <a:ext cx="3001430" cy="2839674"/>
          </a:xfrm>
          <a:prstGeom prst="roundRect">
            <a:avLst>
              <a:gd name="adj" fmla="val 5715"/>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dirty="0">
                <a:solidFill>
                  <a:schemeClr val="tx1"/>
                </a:solidFill>
                <a:latin typeface="Segoe UI Semibold"/>
                <a:cs typeface="Segoe UI" pitchFamily="34" charset="0"/>
              </a:rPr>
              <a:t>Safety System</a:t>
            </a:r>
          </a:p>
        </p:txBody>
      </p:sp>
      <p:sp>
        <p:nvSpPr>
          <p:cNvPr id="7" name="Rectangle: Rounded Corners 7">
            <a:extLst>
              <a:ext uri="{FF2B5EF4-FFF2-40B4-BE49-F238E27FC236}">
                <a16:creationId xmlns:a16="http://schemas.microsoft.com/office/drawing/2014/main" id="{694B8704-47C0-BF2C-492D-3C7EBB39E357}"/>
              </a:ext>
            </a:extLst>
          </p:cNvPr>
          <p:cNvSpPr/>
          <p:nvPr/>
        </p:nvSpPr>
        <p:spPr>
          <a:xfrm>
            <a:off x="5896508" y="3783728"/>
            <a:ext cx="1820330" cy="1722227"/>
          </a:xfrm>
          <a:prstGeom prst="roundRect">
            <a:avLst>
              <a:gd name="adj" fmla="val 7380"/>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lumMod val="65000"/>
                  </a:schemeClr>
                </a:solidFill>
                <a:effectLst/>
                <a:uLnTx/>
                <a:uFillTx/>
                <a:latin typeface="Segoe UI Semibold"/>
                <a:ea typeface="Open Sans" panose="020B0606030504020204" pitchFamily="34" charset="0"/>
                <a:cs typeface="Open Sans" panose="020B0606030504020204" pitchFamily="34" charset="0"/>
              </a:rPr>
              <a:t>Model</a:t>
            </a:r>
            <a:endParaRPr kumimoji="0" lang="en-US" sz="2400" b="0" i="0" u="none" strike="noStrike" kern="1200" cap="none" spc="0" normalizeH="0" baseline="0" noProof="0" dirty="0">
              <a:ln>
                <a:noFill/>
              </a:ln>
              <a:solidFill>
                <a:schemeClr val="bg1">
                  <a:lumMod val="65000"/>
                </a:schemeClr>
              </a:solidFill>
              <a:effectLst/>
              <a:uLnTx/>
              <a:uFillTx/>
              <a:latin typeface="Segoe UI Semi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4018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0498-516F-8F19-E285-81E9F00E481D}"/>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A88401C1-3035-D2CE-ECBE-BFC72DC7CEC5}"/>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Top Corners Rounded 14" descr="White front layer">
            <a:extLst>
              <a:ext uri="{FF2B5EF4-FFF2-40B4-BE49-F238E27FC236}">
                <a16:creationId xmlns:a16="http://schemas.microsoft.com/office/drawing/2014/main" id="{F5E9C430-7F68-1568-EAC9-C740983F2681}"/>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A94803D3-D6D9-3D37-CE84-C8ED38DDBD47}"/>
              </a:ext>
            </a:extLst>
          </p:cNvPr>
          <p:cNvSpPr>
            <a:spLocks noGrp="1"/>
          </p:cNvSpPr>
          <p:nvPr>
            <p:ph type="title"/>
          </p:nvPr>
        </p:nvSpPr>
        <p:spPr>
          <a:xfrm>
            <a:off x="588263" y="457200"/>
            <a:ext cx="11018520" cy="492443"/>
          </a:xfrm>
        </p:spPr>
        <p:txBody>
          <a:bodyPr/>
          <a:lstStyle/>
          <a:p>
            <a:r>
              <a:rPr lang="en-US" dirty="0"/>
              <a:t>Implement a built-in safety system</a:t>
            </a:r>
          </a:p>
        </p:txBody>
      </p:sp>
      <p:sp>
        <p:nvSpPr>
          <p:cNvPr id="7" name="Espace réservé du texte 6">
            <a:extLst>
              <a:ext uri="{FF2B5EF4-FFF2-40B4-BE49-F238E27FC236}">
                <a16:creationId xmlns:a16="http://schemas.microsoft.com/office/drawing/2014/main" id="{6A6760DC-FA8A-6FE0-0865-63C3A951061C}"/>
              </a:ext>
            </a:extLst>
          </p:cNvPr>
          <p:cNvSpPr>
            <a:spLocks noGrp="1"/>
          </p:cNvSpPr>
          <p:nvPr>
            <p:ph type="body" sz="quarter" idx="10"/>
          </p:nvPr>
        </p:nvSpPr>
        <p:spPr>
          <a:xfrm>
            <a:off x="588964" y="1638417"/>
            <a:ext cx="4684076" cy="4816703"/>
          </a:xfrm>
        </p:spPr>
        <p:txBody>
          <a:bodyPr/>
          <a:lstStyle/>
          <a:p>
            <a:pPr>
              <a:spcBef>
                <a:spcPts val="0"/>
              </a:spcBef>
              <a:spcAft>
                <a:spcPts val="600"/>
              </a:spcAft>
            </a:pPr>
            <a:r>
              <a:rPr lang="en-US" dirty="0"/>
              <a:t>Safeguard your application with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Content Safety</a:t>
            </a:r>
          </a:p>
          <a:p>
            <a:pPr marL="285750" indent="-285750">
              <a:spcBef>
                <a:spcPts val="0"/>
              </a:spcBef>
              <a:spcAft>
                <a:spcPts val="600"/>
              </a:spcAft>
              <a:buFont typeface="Arial" panose="020B0604020202020204" pitchFamily="34" charset="0"/>
              <a:buChar char="•"/>
            </a:pPr>
            <a:r>
              <a:rPr lang="en-US" sz="2000" dirty="0"/>
              <a:t>Detect and </a:t>
            </a:r>
            <a:r>
              <a:rPr lang="en-US" sz="2000" dirty="0">
                <a:latin typeface="+mj-lt"/>
              </a:rPr>
              <a:t>mitigate problematic text and images</a:t>
            </a:r>
            <a:endParaRPr lang="en-US" sz="2000" dirty="0"/>
          </a:p>
          <a:p>
            <a:pPr marL="285750" indent="-285750">
              <a:spcBef>
                <a:spcPts val="0"/>
              </a:spcBef>
              <a:spcAft>
                <a:spcPts val="600"/>
              </a:spcAft>
              <a:buFont typeface="Arial" panose="020B0604020202020204" pitchFamily="34" charset="0"/>
              <a:buChar char="•"/>
            </a:pPr>
            <a:r>
              <a:rPr lang="en-US" sz="2000" dirty="0"/>
              <a:t>Configurable for </a:t>
            </a:r>
            <a:r>
              <a:rPr lang="en-US" sz="2000" dirty="0">
                <a:latin typeface="+mj-lt"/>
              </a:rPr>
              <a:t>inputs and outputs</a:t>
            </a:r>
          </a:p>
          <a:p>
            <a:pPr marL="285750" indent="-285750">
              <a:spcBef>
                <a:spcPts val="0"/>
              </a:spcBef>
              <a:spcAft>
                <a:spcPts val="600"/>
              </a:spcAft>
              <a:buFont typeface="Arial" panose="020B0604020202020204" pitchFamily="34" charset="0"/>
              <a:buChar char="•"/>
            </a:pPr>
            <a:r>
              <a:rPr lang="en-US" sz="2000" dirty="0">
                <a:latin typeface="+mj-lt"/>
              </a:rPr>
              <a:t>Call as an API </a:t>
            </a:r>
            <a:r>
              <a:rPr lang="en-US" sz="2000" dirty="0"/>
              <a:t>or</a:t>
            </a:r>
            <a:r>
              <a:rPr lang="en-US" sz="2000" dirty="0">
                <a:latin typeface="+mj-lt"/>
              </a:rPr>
              <a:t> deploy it from </a:t>
            </a:r>
            <a:r>
              <a:rPr lang="en-US" sz="2000" dirty="0"/>
              <a:t>Azure AI Studio and Azure Machine Learning</a:t>
            </a:r>
            <a:r>
              <a:rPr lang="en-US" sz="2000" dirty="0">
                <a:latin typeface="+mj-lt"/>
              </a:rPr>
              <a:t> </a:t>
            </a:r>
            <a:r>
              <a:rPr lang="en-US" sz="2000" dirty="0"/>
              <a:t>to apply to any model in the Azure AI model catalog</a:t>
            </a:r>
          </a:p>
          <a:p>
            <a:pPr marL="285750" indent="-285750">
              <a:spcBef>
                <a:spcPts val="0"/>
              </a:spcBef>
              <a:spcAft>
                <a:spcPts val="600"/>
              </a:spcAft>
              <a:buFont typeface="Arial" panose="020B0604020202020204" pitchFamily="34" charset="0"/>
              <a:buChar char="•"/>
            </a:pPr>
            <a:r>
              <a:rPr lang="en-US" sz="2000" dirty="0"/>
              <a:t>Available as a </a:t>
            </a:r>
            <a:r>
              <a:rPr lang="en-US" sz="2000" dirty="0">
                <a:latin typeface="+mj-lt"/>
              </a:rPr>
              <a:t>built-in safety system for models deployed as a service </a:t>
            </a:r>
            <a:r>
              <a:rPr lang="en-US" sz="2000" dirty="0"/>
              <a:t>(e.g., Llama 3, Mistral)</a:t>
            </a:r>
          </a:p>
          <a:p>
            <a:pPr marL="285750" indent="-285750">
              <a:spcBef>
                <a:spcPts val="0"/>
              </a:spcBef>
              <a:spcAft>
                <a:spcPts val="600"/>
              </a:spcAft>
              <a:buFont typeface="Arial" panose="020B0604020202020204" pitchFamily="34" charset="0"/>
              <a:buChar char="•"/>
            </a:pPr>
            <a:r>
              <a:rPr lang="en-US" sz="2000" dirty="0"/>
              <a:t>Available at no cost as a built-in safety system for Azure OpenAI Service</a:t>
            </a:r>
          </a:p>
        </p:txBody>
      </p:sp>
      <p:pic>
        <p:nvPicPr>
          <p:cNvPr id="11" name="Picture 5">
            <a:extLst>
              <a:ext uri="{FF2B5EF4-FFF2-40B4-BE49-F238E27FC236}">
                <a16:creationId xmlns:a16="http://schemas.microsoft.com/office/drawing/2014/main" id="{FA63D9CF-77B5-5C73-9491-04EACA099499}"/>
              </a:ext>
            </a:extLst>
          </p:cNvPr>
          <p:cNvPicPr>
            <a:picLocks noChangeAspect="1"/>
          </p:cNvPicPr>
          <p:nvPr/>
        </p:nvPicPr>
        <p:blipFill rotWithShape="1">
          <a:blip r:embed="rId5"/>
          <a:srcRect l="1387" r="1387"/>
          <a:stretch/>
        </p:blipFill>
        <p:spPr>
          <a:xfrm>
            <a:off x="5454399" y="1148097"/>
            <a:ext cx="6468147" cy="4500863"/>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5" name="TextBox 3">
            <a:extLst>
              <a:ext uri="{FF2B5EF4-FFF2-40B4-BE49-F238E27FC236}">
                <a16:creationId xmlns:a16="http://schemas.microsoft.com/office/drawing/2014/main" id="{597834F3-B37D-3148-90AF-611E284E40FE}"/>
              </a:ext>
            </a:extLst>
          </p:cNvPr>
          <p:cNvSpPr txBox="1"/>
          <p:nvPr/>
        </p:nvSpPr>
        <p:spPr>
          <a:xfrm>
            <a:off x="8968740" y="6374427"/>
            <a:ext cx="2953807" cy="215444"/>
          </a:xfrm>
          <a:prstGeom prst="rect">
            <a:avLst/>
          </a:prstGeom>
          <a:noFill/>
        </p:spPr>
        <p:txBody>
          <a:bodyPr wrap="square" lIns="0" tIns="0" rIns="0" bIns="0" rtlCol="0">
            <a:spAutoFit/>
          </a:bodyPr>
          <a:lstStyle/>
          <a:p>
            <a:pPr algn="r"/>
            <a:r>
              <a:rPr lang="en-US" sz="1400" dirty="0">
                <a:hlinkClick r:id="rId6"/>
              </a:rPr>
              <a:t>https:/aka.ms/</a:t>
            </a:r>
            <a:r>
              <a:rPr lang="en-US" sz="1400" dirty="0">
                <a:latin typeface="+mj-lt"/>
                <a:hlinkClick r:id="rId6"/>
              </a:rPr>
              <a:t>ContentSafety     </a:t>
            </a:r>
            <a:endParaRPr lang="en-US" sz="1400" dirty="0">
              <a:latin typeface="+mj-lt"/>
            </a:endParaRPr>
          </a:p>
        </p:txBody>
      </p:sp>
      <p:sp>
        <p:nvSpPr>
          <p:cNvPr id="8" name="Rectangle: Rounded Corners 1">
            <a:extLst>
              <a:ext uri="{FF2B5EF4-FFF2-40B4-BE49-F238E27FC236}">
                <a16:creationId xmlns:a16="http://schemas.microsoft.com/office/drawing/2014/main" id="{D9678B07-FF14-DFE4-DF6B-8240C04BFDE0}"/>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Tree>
    <p:extLst>
      <p:ext uri="{BB962C8B-B14F-4D97-AF65-F5344CB8AC3E}">
        <p14:creationId xmlns:p14="http://schemas.microsoft.com/office/powerpoint/2010/main" val="30889824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710A9-1BE8-97B7-1410-E26CA45CD7A4}"/>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AC64066D-2558-AC4C-3631-9FA080F74992}"/>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1">
            <a:extLst>
              <a:ext uri="{FF2B5EF4-FFF2-40B4-BE49-F238E27FC236}">
                <a16:creationId xmlns:a16="http://schemas.microsoft.com/office/drawing/2014/main" id="{08877113-090B-AC5C-2C96-CA6EA10E4411}"/>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
        <p:nvSpPr>
          <p:cNvPr id="3" name="TextBox 12">
            <a:extLst>
              <a:ext uri="{FF2B5EF4-FFF2-40B4-BE49-F238E27FC236}">
                <a16:creationId xmlns:a16="http://schemas.microsoft.com/office/drawing/2014/main" id="{3E3846EA-CAFE-2A1A-30DC-31162215283D}"/>
              </a:ext>
            </a:extLst>
          </p:cNvPr>
          <p:cNvSpPr txBox="1"/>
          <p:nvPr/>
        </p:nvSpPr>
        <p:spPr>
          <a:xfrm>
            <a:off x="700108" y="3324653"/>
            <a:ext cx="3026208" cy="2385268"/>
          </a:xfrm>
          <a:prstGeom prst="rect">
            <a:avLst/>
          </a:prstGeom>
          <a:noFill/>
        </p:spPr>
        <p:txBody>
          <a:bodyPr wrap="square" lIns="0" tIns="0" rIns="0" bIns="0" rtlCol="0">
            <a:spAutoFit/>
          </a:bodyPr>
          <a:lstStyle/>
          <a:p>
            <a:pPr algn="l">
              <a:spcAft>
                <a:spcPts val="600"/>
              </a:spcAft>
              <a:buClr>
                <a:schemeClr val="accent6"/>
              </a:buClr>
            </a:pPr>
            <a:r>
              <a:rPr lang="en-US" sz="2000" dirty="0">
                <a:latin typeface="+mj-lt"/>
              </a:rPr>
              <a:t>Content filters</a:t>
            </a:r>
            <a:r>
              <a:rPr lang="en-US" sz="2000" dirty="0"/>
              <a:t> for text and images in inputs/outputs:</a:t>
            </a:r>
          </a:p>
          <a:p>
            <a:pPr marL="285750" indent="-285750" algn="l">
              <a:spcAft>
                <a:spcPts val="600"/>
              </a:spcAft>
              <a:buClr>
                <a:schemeClr val="accent6"/>
              </a:buClr>
              <a:buFont typeface="Wingdings" panose="05000000000000000000" pitchFamily="2" charset="2"/>
              <a:buChar char="ü"/>
            </a:pPr>
            <a:r>
              <a:rPr lang="en-US" dirty="0"/>
              <a:t>Violence</a:t>
            </a:r>
          </a:p>
          <a:p>
            <a:pPr marL="285750" indent="-285750" algn="l">
              <a:spcAft>
                <a:spcPts val="600"/>
              </a:spcAft>
              <a:buClr>
                <a:schemeClr val="accent6"/>
              </a:buClr>
              <a:buFont typeface="Wingdings" panose="05000000000000000000" pitchFamily="2" charset="2"/>
              <a:buChar char="ü"/>
            </a:pPr>
            <a:r>
              <a:rPr lang="en-US" dirty="0"/>
              <a:t>Hate and Fairness</a:t>
            </a:r>
          </a:p>
          <a:p>
            <a:pPr marL="285750" indent="-285750" algn="l">
              <a:spcAft>
                <a:spcPts val="600"/>
              </a:spcAft>
              <a:buClr>
                <a:schemeClr val="accent6"/>
              </a:buClr>
              <a:buFont typeface="Wingdings" panose="05000000000000000000" pitchFamily="2" charset="2"/>
              <a:buChar char="ü"/>
            </a:pPr>
            <a:r>
              <a:rPr lang="en-US" dirty="0"/>
              <a:t>Sexual</a:t>
            </a:r>
          </a:p>
          <a:p>
            <a:pPr marL="285750" indent="-285750" algn="l">
              <a:spcAft>
                <a:spcPts val="600"/>
              </a:spcAft>
              <a:buClr>
                <a:schemeClr val="accent6"/>
              </a:buClr>
              <a:buFont typeface="Wingdings" panose="05000000000000000000" pitchFamily="2" charset="2"/>
              <a:buChar char="ü"/>
            </a:pPr>
            <a:r>
              <a:rPr lang="en-US" dirty="0"/>
              <a:t>Self-Harm</a:t>
            </a:r>
          </a:p>
          <a:p>
            <a:pPr marL="285750" indent="-285750" algn="l">
              <a:spcAft>
                <a:spcPts val="600"/>
              </a:spcAft>
              <a:buClr>
                <a:schemeClr val="accent6"/>
              </a:buClr>
              <a:buFont typeface="Wingdings" panose="05000000000000000000" pitchFamily="2" charset="2"/>
              <a:buChar char="ü"/>
            </a:pPr>
            <a:r>
              <a:rPr lang="en-US" dirty="0"/>
              <a:t>Custom categories</a:t>
            </a:r>
            <a:r>
              <a:rPr lang="en-US" baseline="30000" dirty="0">
                <a:solidFill>
                  <a:schemeClr val="accent6"/>
                </a:solidFill>
                <a:latin typeface="+mj-lt"/>
              </a:rPr>
              <a:t> </a:t>
            </a:r>
            <a:r>
              <a:rPr lang="en-US" sz="2000" baseline="30000" dirty="0">
                <a:solidFill>
                  <a:schemeClr val="accent6"/>
                </a:solidFill>
              </a:rPr>
              <a:t> </a:t>
            </a:r>
            <a:r>
              <a:rPr lang="en-US" sz="1400" baseline="50000" dirty="0">
                <a:solidFill>
                  <a:srgbClr val="D59ED7"/>
                </a:solidFill>
              </a:rPr>
              <a:t>PREVIEW</a:t>
            </a:r>
          </a:p>
        </p:txBody>
      </p:sp>
      <p:sp>
        <p:nvSpPr>
          <p:cNvPr id="4" name="TextBox 1">
            <a:extLst>
              <a:ext uri="{FF2B5EF4-FFF2-40B4-BE49-F238E27FC236}">
                <a16:creationId xmlns:a16="http://schemas.microsoft.com/office/drawing/2014/main" id="{7E7373F3-3197-C922-1499-D13A46BA4D5C}"/>
              </a:ext>
            </a:extLst>
          </p:cNvPr>
          <p:cNvSpPr txBox="1"/>
          <p:nvPr/>
        </p:nvSpPr>
        <p:spPr>
          <a:xfrm>
            <a:off x="4785890" y="3343841"/>
            <a:ext cx="2699025" cy="1877437"/>
          </a:xfrm>
          <a:prstGeom prst="rect">
            <a:avLst/>
          </a:prstGeom>
          <a:noFill/>
        </p:spPr>
        <p:txBody>
          <a:bodyPr wrap="square" lIns="0" tIns="0" rIns="0" bIns="0" rtlCol="0">
            <a:spAutoFit/>
          </a:bodyPr>
          <a:lstStyle/>
          <a:p>
            <a:pPr algn="l">
              <a:spcAft>
                <a:spcPts val="600"/>
              </a:spcAft>
              <a:buClr>
                <a:schemeClr val="accent6"/>
              </a:buClr>
            </a:pPr>
            <a:r>
              <a:rPr lang="en-US" sz="2000" dirty="0">
                <a:latin typeface="+mj-lt"/>
              </a:rPr>
              <a:t>Prompt shields </a:t>
            </a:r>
            <a:r>
              <a:rPr lang="en-US" sz="2000" dirty="0"/>
              <a:t>for inputs:</a:t>
            </a:r>
          </a:p>
          <a:p>
            <a:pPr marL="285750" indent="-285750" algn="l">
              <a:spcAft>
                <a:spcPts val="600"/>
              </a:spcAft>
              <a:buClr>
                <a:schemeClr val="accent6"/>
              </a:buClr>
              <a:buFont typeface="Wingdings" panose="05000000000000000000" pitchFamily="2" charset="2"/>
              <a:buChar char="ü"/>
            </a:pPr>
            <a:r>
              <a:rPr lang="en-US" dirty="0"/>
              <a:t>Direct prompt injection attacks</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Indirect prompt injection attacks</a:t>
            </a:r>
            <a:endParaRPr lang="en-US" sz="1200" baseline="30000" dirty="0">
              <a:solidFill>
                <a:schemeClr val="accent6"/>
              </a:solidFill>
            </a:endParaRPr>
          </a:p>
        </p:txBody>
      </p:sp>
      <p:sp>
        <p:nvSpPr>
          <p:cNvPr id="6" name="TextBox 6">
            <a:extLst>
              <a:ext uri="{FF2B5EF4-FFF2-40B4-BE49-F238E27FC236}">
                <a16:creationId xmlns:a16="http://schemas.microsoft.com/office/drawing/2014/main" id="{FBC5AA03-6407-E3D7-695F-915DD1287DF5}"/>
              </a:ext>
            </a:extLst>
          </p:cNvPr>
          <p:cNvSpPr txBox="1"/>
          <p:nvPr/>
        </p:nvSpPr>
        <p:spPr>
          <a:xfrm>
            <a:off x="8807902" y="3305461"/>
            <a:ext cx="2853266" cy="2646878"/>
          </a:xfrm>
          <a:prstGeom prst="rect">
            <a:avLst/>
          </a:prstGeom>
          <a:noFill/>
        </p:spPr>
        <p:txBody>
          <a:bodyPr wrap="square" lIns="0" tIns="0" rIns="0" bIns="0" rtlCol="0">
            <a:spAutoFit/>
          </a:bodyPr>
          <a:lstStyle/>
          <a:p>
            <a:pPr algn="l">
              <a:spcAft>
                <a:spcPts val="600"/>
              </a:spcAft>
              <a:buClr>
                <a:schemeClr val="accent6"/>
              </a:buClr>
            </a:pPr>
            <a:r>
              <a:rPr lang="en-US" sz="2000" dirty="0">
                <a:latin typeface="+mj-lt"/>
              </a:rPr>
              <a:t>Detection models </a:t>
            </a:r>
            <a:r>
              <a:rPr lang="en-US" sz="2000" dirty="0"/>
              <a:t>for inputs or outputs:</a:t>
            </a:r>
          </a:p>
          <a:p>
            <a:pPr marL="285750" indent="-285750" algn="l">
              <a:spcAft>
                <a:spcPts val="600"/>
              </a:spcAft>
              <a:buClr>
                <a:schemeClr val="accent6"/>
              </a:buClr>
              <a:buFont typeface="Wingdings" panose="05000000000000000000" pitchFamily="2" charset="2"/>
              <a:buChar char="ü"/>
            </a:pPr>
            <a:r>
              <a:rPr lang="en-US" dirty="0"/>
              <a:t>Groundedness</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Protected text</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Protected images</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Protected code</a:t>
            </a:r>
          </a:p>
          <a:p>
            <a:pPr marL="285750" indent="-285750">
              <a:spcAft>
                <a:spcPts val="600"/>
              </a:spcAft>
              <a:buClr>
                <a:schemeClr val="accent6"/>
              </a:buClr>
              <a:buFont typeface="Wingdings" panose="05000000000000000000" pitchFamily="2" charset="2"/>
              <a:buChar char="ü"/>
            </a:pPr>
            <a:r>
              <a:rPr lang="en-US" dirty="0"/>
              <a:t>Custom blocklists</a:t>
            </a:r>
          </a:p>
          <a:p>
            <a:pPr marL="285750" indent="-285750">
              <a:spcAft>
                <a:spcPts val="600"/>
              </a:spcAft>
              <a:buClr>
                <a:schemeClr val="accent6"/>
              </a:buClr>
              <a:buFont typeface="Wingdings" panose="05000000000000000000" pitchFamily="2" charset="2"/>
              <a:buChar char="ü"/>
            </a:pPr>
            <a:endParaRPr lang="en-US" sz="2000" baseline="30000" dirty="0">
              <a:solidFill>
                <a:schemeClr val="accent6"/>
              </a:solidFill>
            </a:endParaRPr>
          </a:p>
        </p:txBody>
      </p:sp>
      <p:pic>
        <p:nvPicPr>
          <p:cNvPr id="9" name="Picture 14">
            <a:extLst>
              <a:ext uri="{FF2B5EF4-FFF2-40B4-BE49-F238E27FC236}">
                <a16:creationId xmlns:a16="http://schemas.microsoft.com/office/drawing/2014/main" id="{3A349EC1-88AF-2567-299A-01326F02C223}"/>
              </a:ext>
              <a:ext uri="{C183D7F6-B498-43B3-948B-1728B52AA6E4}">
                <adec:decorative xmlns:adec="http://schemas.microsoft.com/office/drawing/2017/decorative" val="1"/>
              </a:ext>
            </a:extLst>
          </p:cNvPr>
          <p:cNvPicPr>
            <a:picLocks noChangeAspect="1"/>
          </p:cNvPicPr>
          <p:nvPr/>
        </p:nvPicPr>
        <p:blipFill>
          <a:blip r:embed="rId5">
            <a:clrChange>
              <a:clrFrom>
                <a:srgbClr val="F5F4F7"/>
              </a:clrFrom>
              <a:clrTo>
                <a:srgbClr val="F5F4F7">
                  <a:alpha val="0"/>
                </a:srgbClr>
              </a:clrTo>
            </a:clrChange>
          </a:blip>
          <a:stretch>
            <a:fillRect/>
          </a:stretch>
        </p:blipFill>
        <p:spPr>
          <a:xfrm>
            <a:off x="4851261" y="1170312"/>
            <a:ext cx="2580443" cy="1367873"/>
          </a:xfrm>
          <a:prstGeom prst="rect">
            <a:avLst/>
          </a:prstGeom>
        </p:spPr>
      </p:pic>
      <p:pic>
        <p:nvPicPr>
          <p:cNvPr id="10" name="Picture 15">
            <a:extLst>
              <a:ext uri="{FF2B5EF4-FFF2-40B4-BE49-F238E27FC236}">
                <a16:creationId xmlns:a16="http://schemas.microsoft.com/office/drawing/2014/main" id="{F6482805-AFBF-0F71-E002-37AF928AD6B3}"/>
              </a:ext>
              <a:ext uri="{C183D7F6-B498-43B3-948B-1728B52AA6E4}">
                <adec:decorative xmlns:adec="http://schemas.microsoft.com/office/drawing/2017/decorative" val="1"/>
              </a:ext>
            </a:extLst>
          </p:cNvPr>
          <p:cNvPicPr>
            <a:picLocks noChangeAspect="1"/>
          </p:cNvPicPr>
          <p:nvPr/>
        </p:nvPicPr>
        <p:blipFill>
          <a:blip r:embed="rId6">
            <a:clrChange>
              <a:clrFrom>
                <a:srgbClr val="F3F3F5"/>
              </a:clrFrom>
              <a:clrTo>
                <a:srgbClr val="F3F3F5">
                  <a:alpha val="0"/>
                </a:srgbClr>
              </a:clrTo>
            </a:clrChange>
          </a:blip>
          <a:stretch>
            <a:fillRect/>
          </a:stretch>
        </p:blipFill>
        <p:spPr>
          <a:xfrm>
            <a:off x="8697012" y="1170311"/>
            <a:ext cx="2432976" cy="1367874"/>
          </a:xfrm>
          <a:prstGeom prst="rect">
            <a:avLst/>
          </a:prstGeom>
        </p:spPr>
      </p:pic>
      <p:grpSp>
        <p:nvGrpSpPr>
          <p:cNvPr id="12" name="Group 18">
            <a:extLst>
              <a:ext uri="{FF2B5EF4-FFF2-40B4-BE49-F238E27FC236}">
                <a16:creationId xmlns:a16="http://schemas.microsoft.com/office/drawing/2014/main" id="{955D69EA-F346-0894-3C09-125B238BF31B}"/>
              </a:ext>
              <a:ext uri="{C183D7F6-B498-43B3-948B-1728B52AA6E4}">
                <adec:decorative xmlns:adec="http://schemas.microsoft.com/office/drawing/2017/decorative" val="1"/>
              </a:ext>
            </a:extLst>
          </p:cNvPr>
          <p:cNvGrpSpPr/>
          <p:nvPr/>
        </p:nvGrpSpPr>
        <p:grpSpPr>
          <a:xfrm>
            <a:off x="922991" y="1151120"/>
            <a:ext cx="2580443" cy="1367874"/>
            <a:chOff x="877412" y="2096000"/>
            <a:chExt cx="3026208" cy="1604171"/>
          </a:xfrm>
        </p:grpSpPr>
        <p:sp>
          <p:nvSpPr>
            <p:cNvPr id="13" name="Rectangle 12">
              <a:extLst>
                <a:ext uri="{FF2B5EF4-FFF2-40B4-BE49-F238E27FC236}">
                  <a16:creationId xmlns:a16="http://schemas.microsoft.com/office/drawing/2014/main" id="{58029C6A-9B53-5530-87BF-FDBB41981C26}"/>
                </a:ext>
              </a:extLst>
            </p:cNvPr>
            <p:cNvSpPr/>
            <p:nvPr/>
          </p:nvSpPr>
          <p:spPr bwMode="auto">
            <a:xfrm>
              <a:off x="877412" y="2096000"/>
              <a:ext cx="3026208" cy="16041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6" descr="A computer screen with a stopwatch&#10;&#10;Description automatically generated">
              <a:extLst>
                <a:ext uri="{FF2B5EF4-FFF2-40B4-BE49-F238E27FC236}">
                  <a16:creationId xmlns:a16="http://schemas.microsoft.com/office/drawing/2014/main" id="{7CF67498-2E10-3F31-FC6E-428AFB368F44}"/>
                </a:ext>
              </a:extLst>
            </p:cNvPr>
            <p:cNvPicPr>
              <a:picLocks noChangeAspect="1"/>
            </p:cNvPicPr>
            <p:nvPr/>
          </p:nvPicPr>
          <p:blipFill rotWithShape="1">
            <a:blip r:embed="rId7">
              <a:clrChange>
                <a:clrFrom>
                  <a:srgbClr val="F4F3F5"/>
                </a:clrFrom>
                <a:clrTo>
                  <a:srgbClr val="F4F3F5">
                    <a:alpha val="0"/>
                  </a:srgbClr>
                </a:clrTo>
              </a:clrChange>
            </a:blip>
            <a:srcRect l="30178" t="14620" r="29337" b="13289"/>
            <a:stretch/>
          </p:blipFill>
          <p:spPr>
            <a:xfrm>
              <a:off x="1668265" y="2178476"/>
              <a:ext cx="1440695" cy="1443316"/>
            </a:xfrm>
            <a:prstGeom prst="rect">
              <a:avLst/>
            </a:prstGeom>
            <a:noFill/>
          </p:spPr>
        </p:pic>
      </p:grpSp>
      <p:sp>
        <p:nvSpPr>
          <p:cNvPr id="16" name="Rectangle: Rounded Corners 2">
            <a:extLst>
              <a:ext uri="{FF2B5EF4-FFF2-40B4-BE49-F238E27FC236}">
                <a16:creationId xmlns:a16="http://schemas.microsoft.com/office/drawing/2014/main" id="{C2ED1315-C486-402E-A08C-BFF33CB67968}"/>
              </a:ext>
            </a:extLst>
          </p:cNvPr>
          <p:cNvSpPr/>
          <p:nvPr/>
        </p:nvSpPr>
        <p:spPr bwMode="auto">
          <a:xfrm>
            <a:off x="1048503" y="2713440"/>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Segoe UI Semibold"/>
                <a:cs typeface="Segoe UI" pitchFamily="34" charset="0"/>
              </a:rPr>
              <a:t>Toxicity</a:t>
            </a:r>
          </a:p>
        </p:txBody>
      </p:sp>
      <p:sp>
        <p:nvSpPr>
          <p:cNvPr id="17" name="Rectangle: Rounded Corners 3">
            <a:extLst>
              <a:ext uri="{FF2B5EF4-FFF2-40B4-BE49-F238E27FC236}">
                <a16:creationId xmlns:a16="http://schemas.microsoft.com/office/drawing/2014/main" id="{45789732-9190-6358-5F45-07A45A501E14}"/>
              </a:ext>
            </a:extLst>
          </p:cNvPr>
          <p:cNvSpPr/>
          <p:nvPr/>
        </p:nvSpPr>
        <p:spPr bwMode="auto">
          <a:xfrm>
            <a:off x="4970695" y="2732630"/>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Segoe UI Semibold"/>
                <a:cs typeface="Segoe UI" pitchFamily="34" charset="0"/>
              </a:rPr>
              <a:t>Security</a:t>
            </a:r>
          </a:p>
        </p:txBody>
      </p:sp>
      <p:sp>
        <p:nvSpPr>
          <p:cNvPr id="19" name="Rectangle: Rounded Corners 4">
            <a:extLst>
              <a:ext uri="{FF2B5EF4-FFF2-40B4-BE49-F238E27FC236}">
                <a16:creationId xmlns:a16="http://schemas.microsoft.com/office/drawing/2014/main" id="{34AC8D1B-C083-848E-C637-02828A556722}"/>
              </a:ext>
            </a:extLst>
          </p:cNvPr>
          <p:cNvSpPr/>
          <p:nvPr/>
        </p:nvSpPr>
        <p:spPr bwMode="auto">
          <a:xfrm>
            <a:off x="8748790" y="2713440"/>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Segoe UI Semibold"/>
                <a:cs typeface="Segoe UI" pitchFamily="34" charset="0"/>
              </a:rPr>
              <a:t>Quality</a:t>
            </a:r>
          </a:p>
        </p:txBody>
      </p:sp>
      <p:sp>
        <p:nvSpPr>
          <p:cNvPr id="21" name="Titre 20">
            <a:extLst>
              <a:ext uri="{FF2B5EF4-FFF2-40B4-BE49-F238E27FC236}">
                <a16:creationId xmlns:a16="http://schemas.microsoft.com/office/drawing/2014/main" id="{717BADF7-E266-A351-020F-6A848471B55F}"/>
              </a:ext>
            </a:extLst>
          </p:cNvPr>
          <p:cNvSpPr>
            <a:spLocks noGrp="1"/>
          </p:cNvSpPr>
          <p:nvPr>
            <p:ph type="title"/>
          </p:nvPr>
        </p:nvSpPr>
        <p:spPr/>
        <p:txBody>
          <a:bodyPr/>
          <a:lstStyle/>
          <a:p>
            <a:r>
              <a:rPr lang="en-US" dirty="0"/>
              <a:t>Azure AI Content Safety</a:t>
            </a:r>
          </a:p>
        </p:txBody>
      </p:sp>
      <p:sp>
        <p:nvSpPr>
          <p:cNvPr id="24" name="Title 1">
            <a:extLst>
              <a:ext uri="{FF2B5EF4-FFF2-40B4-BE49-F238E27FC236}">
                <a16:creationId xmlns:a16="http://schemas.microsoft.com/office/drawing/2014/main" id="{63C45C3F-87C2-AE82-90B6-C2DE5B58F391}"/>
              </a:ext>
            </a:extLst>
          </p:cNvPr>
          <p:cNvSpPr txBox="1">
            <a:spLocks/>
          </p:cNvSpPr>
          <p:nvPr/>
        </p:nvSpPr>
        <p:spPr>
          <a:xfrm>
            <a:off x="8697011" y="5864961"/>
            <a:ext cx="2909771" cy="64633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mn-lt"/>
              </a:rPr>
              <a:t>See</a:t>
            </a:r>
            <a:r>
              <a:rPr kumimoji="0" lang="en-US" sz="1400" b="0" i="0" u="none" strike="noStrike" kern="1200" cap="none" spc="-50" normalizeH="0" baseline="0" noProof="0" dirty="0">
                <a:ln w="3175">
                  <a:noFill/>
                </a:ln>
                <a:solidFill>
                  <a:srgbClr val="FFFFFF"/>
                </a:solidFill>
                <a:effectLst/>
                <a:uLnTx/>
                <a:uFillTx/>
                <a:latin typeface="+mn-lt"/>
              </a:rPr>
              <a:t> </a:t>
            </a:r>
            <a:r>
              <a:rPr lang="en-US" sz="1400" dirty="0">
                <a:latin typeface="+mn-lt"/>
                <a:hlinkClick r:id="rId8"/>
              </a:rPr>
              <a:t>GA release of Protected Material Detection in Azure AI Content Safety and Azure OpenAI Service</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sp>
        <p:nvSpPr>
          <p:cNvPr id="25" name="Title 1">
            <a:extLst>
              <a:ext uri="{FF2B5EF4-FFF2-40B4-BE49-F238E27FC236}">
                <a16:creationId xmlns:a16="http://schemas.microsoft.com/office/drawing/2014/main" id="{938D747F-45C3-416F-D249-4E26EB5DEDBA}"/>
              </a:ext>
            </a:extLst>
          </p:cNvPr>
          <p:cNvSpPr txBox="1">
            <a:spLocks/>
          </p:cNvSpPr>
          <p:nvPr/>
        </p:nvSpPr>
        <p:spPr>
          <a:xfrm>
            <a:off x="4785890" y="5864961"/>
            <a:ext cx="3032229"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Segoe UI"/>
                <a:ea typeface="+mn-ea"/>
                <a:cs typeface="Segoe UI" pitchFamily="34" charset="0"/>
              </a:rPr>
              <a:t>See</a:t>
            </a:r>
            <a:r>
              <a:rPr kumimoji="0" lang="en-US" sz="14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lang="en-US" sz="1400" dirty="0">
                <a:latin typeface="+mn-lt"/>
                <a:hlinkClick r:id="rId9"/>
              </a:rPr>
              <a:t>Azure AI announces Prompt Shields GA</a:t>
            </a:r>
            <a:r>
              <a:rPr lang="en-US" sz="1400" dirty="0">
                <a:latin typeface="+mn-lt"/>
              </a:rPr>
              <a:t> and </a:t>
            </a:r>
            <a:r>
              <a:rPr lang="en-US" sz="1400" dirty="0">
                <a:latin typeface="+mn-lt"/>
                <a:hlinkClick r:id="rId10"/>
              </a:rPr>
              <a:t>General availability of Prompt Shields in Azure AI Content Safety and Azure OpenAI Service</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sp>
        <p:nvSpPr>
          <p:cNvPr id="26" name="Title 1">
            <a:extLst>
              <a:ext uri="{FF2B5EF4-FFF2-40B4-BE49-F238E27FC236}">
                <a16:creationId xmlns:a16="http://schemas.microsoft.com/office/drawing/2014/main" id="{763FFCAD-0530-B923-98FD-41BBDF74D0C0}"/>
              </a:ext>
            </a:extLst>
          </p:cNvPr>
          <p:cNvSpPr txBox="1">
            <a:spLocks/>
          </p:cNvSpPr>
          <p:nvPr/>
        </p:nvSpPr>
        <p:spPr>
          <a:xfrm>
            <a:off x="700108" y="5845770"/>
            <a:ext cx="2935005" cy="64633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mn-lt"/>
              </a:rPr>
              <a:t>See</a:t>
            </a:r>
            <a:r>
              <a:rPr kumimoji="0" lang="en-US" sz="1400" b="0" i="0" u="none" strike="noStrike" kern="1200" cap="none" spc="-50" normalizeH="0" baseline="0" noProof="0" dirty="0">
                <a:ln w="3175">
                  <a:noFill/>
                </a:ln>
                <a:solidFill>
                  <a:srgbClr val="FFFFFF"/>
                </a:solidFill>
                <a:effectLst/>
                <a:uLnTx/>
                <a:uFillTx/>
                <a:latin typeface="+mn-lt"/>
              </a:rPr>
              <a:t> </a:t>
            </a:r>
            <a:r>
              <a:rPr lang="en-US" sz="1400" dirty="0">
                <a:latin typeface="+mn-lt"/>
                <a:hlinkClick r:id="rId11"/>
              </a:rPr>
              <a:t>Announcing Custom Categories Public Preview in Azure AI Content Safety</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spTree>
    <p:extLst>
      <p:ext uri="{BB962C8B-B14F-4D97-AF65-F5344CB8AC3E}">
        <p14:creationId xmlns:p14="http://schemas.microsoft.com/office/powerpoint/2010/main" val="5875144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BB594-530C-BCE7-B621-FE803A96B379}"/>
              </a:ext>
            </a:extLst>
          </p:cNvPr>
          <p:cNvSpPr>
            <a:spLocks noGrp="1"/>
          </p:cNvSpPr>
          <p:nvPr>
            <p:ph type="title"/>
          </p:nvPr>
        </p:nvSpPr>
        <p:spPr>
          <a:xfrm>
            <a:off x="588263" y="457200"/>
            <a:ext cx="11018520" cy="984885"/>
          </a:xfrm>
        </p:spPr>
        <p:txBody>
          <a:bodyPr/>
          <a:lstStyle/>
          <a:p>
            <a:pPr algn="ctr"/>
            <a:r>
              <a:rPr lang="en-US" sz="3200" dirty="0"/>
              <a:t>The ultimate impact of generative AI </a:t>
            </a:r>
            <a:br>
              <a:rPr lang="en-US" sz="3200" dirty="0"/>
            </a:br>
            <a:r>
              <a:rPr lang="en-US" sz="3200" dirty="0"/>
              <a:t>hinges on </a:t>
            </a:r>
            <a:r>
              <a:rPr lang="en-US" sz="3200" u="sng" dirty="0"/>
              <a:t>trust</a:t>
            </a:r>
            <a:endParaRPr lang="en-US" dirty="0"/>
          </a:p>
        </p:txBody>
      </p:sp>
      <p:sp>
        <p:nvSpPr>
          <p:cNvPr id="19" name="Text Placeholder 10">
            <a:extLst>
              <a:ext uri="{FF2B5EF4-FFF2-40B4-BE49-F238E27FC236}">
                <a16:creationId xmlns:a16="http://schemas.microsoft.com/office/drawing/2014/main" id="{8A7EA0B4-D927-9415-2910-B49771BB5CBE}"/>
              </a:ext>
            </a:extLst>
          </p:cNvPr>
          <p:cNvSpPr txBox="1">
            <a:spLocks/>
          </p:cNvSpPr>
          <p:nvPr/>
        </p:nvSpPr>
        <p:spPr>
          <a:xfrm>
            <a:off x="2759402" y="5829035"/>
            <a:ext cx="1468378" cy="1692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Source: </a:t>
            </a: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hlinkClick r:id="rId3">
                  <a:extLst>
                    <a:ext uri="{A12FA001-AC4F-418D-AE19-62706E023703}">
                      <ahyp:hlinkClr xmlns:ahyp="http://schemas.microsoft.com/office/drawing/2018/hyperlinkcolor" val="tx"/>
                    </a:ext>
                  </a:extLst>
                </a:hlinkClick>
              </a:rPr>
              <a:t>McKinsey</a:t>
            </a: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 </a:t>
            </a:r>
          </a:p>
        </p:txBody>
      </p:sp>
      <p:sp>
        <p:nvSpPr>
          <p:cNvPr id="20" name="Text Placeholder 10">
            <a:extLst>
              <a:ext uri="{FF2B5EF4-FFF2-40B4-BE49-F238E27FC236}">
                <a16:creationId xmlns:a16="http://schemas.microsoft.com/office/drawing/2014/main" id="{8E9DA51D-87E7-F2E2-4666-E1A762746F96}"/>
              </a:ext>
            </a:extLst>
          </p:cNvPr>
          <p:cNvSpPr txBox="1">
            <a:spLocks/>
          </p:cNvSpPr>
          <p:nvPr/>
        </p:nvSpPr>
        <p:spPr>
          <a:xfrm>
            <a:off x="7814341" y="5829034"/>
            <a:ext cx="2113164" cy="1692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Source: </a:t>
            </a: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hlinkClick r:id="rId4">
                  <a:extLst>
                    <a:ext uri="{A12FA001-AC4F-418D-AE19-62706E023703}">
                      <ahyp:hlinkClr xmlns:ahyp="http://schemas.microsoft.com/office/drawing/2018/hyperlinkcolor" val="tx"/>
                    </a:ext>
                  </a:extLst>
                </a:hlinkClick>
              </a:rPr>
              <a:t>Bain &amp; Company</a:t>
            </a:r>
            <a:endPar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endParaRPr>
          </a:p>
        </p:txBody>
      </p:sp>
      <p:grpSp>
        <p:nvGrpSpPr>
          <p:cNvPr id="21" name="Group 4">
            <a:extLst>
              <a:ext uri="{FF2B5EF4-FFF2-40B4-BE49-F238E27FC236}">
                <a16:creationId xmlns:a16="http://schemas.microsoft.com/office/drawing/2014/main" id="{24B3C967-8270-09CB-B38A-4579DBEDE68D}"/>
              </a:ext>
            </a:extLst>
          </p:cNvPr>
          <p:cNvGrpSpPr/>
          <p:nvPr/>
        </p:nvGrpSpPr>
        <p:grpSpPr>
          <a:xfrm>
            <a:off x="6388916" y="2114816"/>
            <a:ext cx="4964027" cy="3663170"/>
            <a:chOff x="6388916" y="2114816"/>
            <a:chExt cx="4964027" cy="3663170"/>
          </a:xfrm>
        </p:grpSpPr>
        <p:sp>
          <p:nvSpPr>
            <p:cNvPr id="22" name="Text Placeholder 9">
              <a:extLst>
                <a:ext uri="{FF2B5EF4-FFF2-40B4-BE49-F238E27FC236}">
                  <a16:creationId xmlns:a16="http://schemas.microsoft.com/office/drawing/2014/main" id="{FC75EB69-2000-CECE-151B-51D3F8DCEA3D}"/>
                </a:ext>
              </a:extLst>
            </p:cNvPr>
            <p:cNvSpPr txBox="1">
              <a:spLocks/>
            </p:cNvSpPr>
            <p:nvPr/>
          </p:nvSpPr>
          <p:spPr>
            <a:xfrm>
              <a:off x="6851708" y="4238682"/>
              <a:ext cx="4038431" cy="92333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Median profit impact for AI use cases that that have an effective approach to responsible AI </a:t>
              </a:r>
            </a:p>
          </p:txBody>
        </p:sp>
        <p:grpSp>
          <p:nvGrpSpPr>
            <p:cNvPr id="23" name="Group 15" descr="1.6x&#10;More likely to see 10%+ growth rates by digitally trusted companies&#10;">
              <a:extLst>
                <a:ext uri="{FF2B5EF4-FFF2-40B4-BE49-F238E27FC236}">
                  <a16:creationId xmlns:a16="http://schemas.microsoft.com/office/drawing/2014/main" id="{64782EEF-6845-466A-A429-A7F3819A1364}"/>
                </a:ext>
              </a:extLst>
            </p:cNvPr>
            <p:cNvGrpSpPr/>
            <p:nvPr/>
          </p:nvGrpSpPr>
          <p:grpSpPr>
            <a:xfrm>
              <a:off x="6388916" y="2114816"/>
              <a:ext cx="4964027" cy="3663170"/>
              <a:chOff x="6182334" y="1753809"/>
              <a:chExt cx="5423879" cy="3663170"/>
            </a:xfrm>
          </p:grpSpPr>
          <p:sp>
            <p:nvSpPr>
              <p:cNvPr id="24" name="Rectangle: Rounded Corners 16">
                <a:extLst>
                  <a:ext uri="{FF2B5EF4-FFF2-40B4-BE49-F238E27FC236}">
                    <a16:creationId xmlns:a16="http://schemas.microsoft.com/office/drawing/2014/main" id="{457DA885-9DD2-D713-88E1-46C1D1DE960C}"/>
                  </a:ext>
                  <a:ext uri="{C183D7F6-B498-43B3-948B-1728B52AA6E4}">
                    <adec:decorative xmlns:adec="http://schemas.microsoft.com/office/drawing/2017/decorative" val="1"/>
                  </a:ext>
                </a:extLst>
              </p:cNvPr>
              <p:cNvSpPr>
                <a:spLocks/>
              </p:cNvSpPr>
              <p:nvPr/>
            </p:nvSpPr>
            <p:spPr bwMode="auto">
              <a:xfrm>
                <a:off x="6182334" y="1770743"/>
                <a:ext cx="5423879" cy="3646236"/>
              </a:xfrm>
              <a:prstGeom prst="roundRect">
                <a:avLst>
                  <a:gd name="adj" fmla="val 1980"/>
                </a:avLst>
              </a:prstGeom>
              <a:noFill/>
              <a:ln w="6350" cap="flat" cmpd="sng" algn="ctr">
                <a:solidFill>
                  <a:srgbClr val="0078D4"/>
                </a:solidFill>
                <a:prstDash val="solid"/>
                <a:headEnd type="none" w="med" len="med"/>
                <a:tailEnd type="none" w="med" len="med"/>
              </a:ln>
              <a:effectLst>
                <a:outerShdw blurRad="127000" dist="127000" dir="600000" algn="tl" rotWithShape="0">
                  <a:prstClr val="black">
                    <a:alpha val="2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25" name="Grey oval containing warning">
                <a:extLst>
                  <a:ext uri="{FF2B5EF4-FFF2-40B4-BE49-F238E27FC236}">
                    <a16:creationId xmlns:a16="http://schemas.microsoft.com/office/drawing/2014/main" id="{11245198-EE54-9B4D-D333-1AF5154F0D0D}"/>
                  </a:ext>
                  <a:ext uri="{C183D7F6-B498-43B3-948B-1728B52AA6E4}">
                    <adec:decorative xmlns:adec="http://schemas.microsoft.com/office/drawing/2017/decorative" val="1"/>
                  </a:ext>
                </a:extLst>
              </p:cNvPr>
              <p:cNvSpPr/>
              <p:nvPr/>
            </p:nvSpPr>
            <p:spPr>
              <a:xfrm>
                <a:off x="8299913" y="1753809"/>
                <a:ext cx="1188720" cy="44821"/>
              </a:xfrm>
              <a:prstGeom prst="roundRect">
                <a:avLst>
                  <a:gd name="adj" fmla="val 50000"/>
                </a:avLst>
              </a:prstGeom>
              <a:gradFill flip="none" rotWithShape="1">
                <a:gsLst>
                  <a:gs pos="0">
                    <a:srgbClr val="8DC8E8"/>
                  </a:gs>
                  <a:gs pos="100000">
                    <a:srgbClr val="D59ED7"/>
                  </a:gs>
                </a:gsLst>
                <a:lin ang="0" scaled="1"/>
                <a:tileRect/>
              </a:gradFill>
              <a:ln w="12700">
                <a:miter lim="400000"/>
              </a:ln>
              <a:effectLst>
                <a:outerShdw blurRad="254000" dist="50800" dir="2700000" sx="103000" sy="103000" rotWithShape="0">
                  <a:srgbClr val="000000">
                    <a:alpha val="20000"/>
                  </a:srgbClr>
                </a:outerShdw>
              </a:effectLst>
            </p:spPr>
            <p:txBody>
              <a:bodyPr lIns="44819" tIns="44819" rIns="44819" bIns="44819" anchor="ctr"/>
              <a:lstStyle/>
              <a:p>
                <a:pPr marL="0" marR="0" lvl="0" indent="0" algn="ctr" defTabSz="913751"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26" name="Text Placeholder 17">
                <a:extLst>
                  <a:ext uri="{FF2B5EF4-FFF2-40B4-BE49-F238E27FC236}">
                    <a16:creationId xmlns:a16="http://schemas.microsoft.com/office/drawing/2014/main" id="{42DB717A-890F-84AB-D7B7-3ED6AAECC004}"/>
                  </a:ext>
                </a:extLst>
              </p:cNvPr>
              <p:cNvSpPr txBox="1">
                <a:spLocks/>
              </p:cNvSpPr>
              <p:nvPr/>
            </p:nvSpPr>
            <p:spPr>
              <a:xfrm>
                <a:off x="6633916" y="2373386"/>
                <a:ext cx="4520703" cy="1354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7200" kern="1200" spc="0" baseline="0">
                    <a:gradFill>
                      <a:gsLst>
                        <a:gs pos="0">
                          <a:srgbClr val="50E6FF"/>
                        </a:gs>
                        <a:gs pos="100000">
                          <a:srgbClr val="D59DFF"/>
                        </a:gs>
                      </a:gsLst>
                      <a:lin ang="2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88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2x</a:t>
                </a:r>
              </a:p>
            </p:txBody>
          </p:sp>
        </p:grpSp>
      </p:grpSp>
      <p:grpSp>
        <p:nvGrpSpPr>
          <p:cNvPr id="27" name="Group 3">
            <a:extLst>
              <a:ext uri="{FF2B5EF4-FFF2-40B4-BE49-F238E27FC236}">
                <a16:creationId xmlns:a16="http://schemas.microsoft.com/office/drawing/2014/main" id="{7B17D3C2-49AE-182D-B332-4D9E96ECD6CB}"/>
              </a:ext>
            </a:extLst>
          </p:cNvPr>
          <p:cNvGrpSpPr/>
          <p:nvPr/>
        </p:nvGrpSpPr>
        <p:grpSpPr>
          <a:xfrm>
            <a:off x="1011583" y="2114816"/>
            <a:ext cx="4964027" cy="3663170"/>
            <a:chOff x="1011583" y="2114816"/>
            <a:chExt cx="4964027" cy="3663170"/>
          </a:xfrm>
        </p:grpSpPr>
        <p:sp>
          <p:nvSpPr>
            <p:cNvPr id="28" name="Text Placeholder 9">
              <a:extLst>
                <a:ext uri="{FF2B5EF4-FFF2-40B4-BE49-F238E27FC236}">
                  <a16:creationId xmlns:a16="http://schemas.microsoft.com/office/drawing/2014/main" id="{172D8B0E-A515-8FD5-428C-30ED93751CD6}"/>
                </a:ext>
              </a:extLst>
            </p:cNvPr>
            <p:cNvSpPr txBox="1">
              <a:spLocks/>
            </p:cNvSpPr>
            <p:nvPr/>
          </p:nvSpPr>
          <p:spPr>
            <a:xfrm>
              <a:off x="1315366" y="4238682"/>
              <a:ext cx="4356450" cy="92333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Of consumers want to know a company’s AI policies before making a purchase</a:t>
              </a:r>
            </a:p>
          </p:txBody>
        </p:sp>
        <p:grpSp>
          <p:nvGrpSpPr>
            <p:cNvPr id="29" name="Group 22" descr="1.6x&#10;More likely to see 10%+ growth rates by digitally trusted companies&#10;">
              <a:extLst>
                <a:ext uri="{FF2B5EF4-FFF2-40B4-BE49-F238E27FC236}">
                  <a16:creationId xmlns:a16="http://schemas.microsoft.com/office/drawing/2014/main" id="{F545EF06-6006-5534-6A07-A186387DA37E}"/>
                </a:ext>
              </a:extLst>
            </p:cNvPr>
            <p:cNvGrpSpPr/>
            <p:nvPr/>
          </p:nvGrpSpPr>
          <p:grpSpPr>
            <a:xfrm>
              <a:off x="1011583" y="2114816"/>
              <a:ext cx="4964027" cy="3663170"/>
              <a:chOff x="6182334" y="1753809"/>
              <a:chExt cx="5423879" cy="3663170"/>
            </a:xfrm>
          </p:grpSpPr>
          <p:sp>
            <p:nvSpPr>
              <p:cNvPr id="30" name="Rectangle: Rounded Corners 23">
                <a:extLst>
                  <a:ext uri="{FF2B5EF4-FFF2-40B4-BE49-F238E27FC236}">
                    <a16:creationId xmlns:a16="http://schemas.microsoft.com/office/drawing/2014/main" id="{59175EBE-CB09-98A2-B15A-F70418B0C51C}"/>
                  </a:ext>
                  <a:ext uri="{C183D7F6-B498-43B3-948B-1728B52AA6E4}">
                    <adec:decorative xmlns:adec="http://schemas.microsoft.com/office/drawing/2017/decorative" val="1"/>
                  </a:ext>
                </a:extLst>
              </p:cNvPr>
              <p:cNvSpPr>
                <a:spLocks/>
              </p:cNvSpPr>
              <p:nvPr/>
            </p:nvSpPr>
            <p:spPr bwMode="auto">
              <a:xfrm>
                <a:off x="6182334" y="1770743"/>
                <a:ext cx="5423879" cy="3646236"/>
              </a:xfrm>
              <a:prstGeom prst="roundRect">
                <a:avLst>
                  <a:gd name="adj" fmla="val 1980"/>
                </a:avLst>
              </a:prstGeom>
              <a:noFill/>
              <a:ln w="6350" cap="flat" cmpd="sng" algn="ctr">
                <a:solidFill>
                  <a:srgbClr val="0078D4"/>
                </a:solidFill>
                <a:prstDash val="solid"/>
                <a:headEnd type="none" w="med" len="med"/>
                <a:tailEnd type="none" w="med" len="med"/>
              </a:ln>
              <a:effectLst>
                <a:outerShdw blurRad="127000" dist="127000" dir="600000" algn="tl" rotWithShape="0">
                  <a:prstClr val="black">
                    <a:alpha val="2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31" name="Grey oval containing warning">
                <a:extLst>
                  <a:ext uri="{FF2B5EF4-FFF2-40B4-BE49-F238E27FC236}">
                    <a16:creationId xmlns:a16="http://schemas.microsoft.com/office/drawing/2014/main" id="{00865A27-01FA-B810-9680-AA4805F89E36}"/>
                  </a:ext>
                  <a:ext uri="{C183D7F6-B498-43B3-948B-1728B52AA6E4}">
                    <adec:decorative xmlns:adec="http://schemas.microsoft.com/office/drawing/2017/decorative" val="1"/>
                  </a:ext>
                </a:extLst>
              </p:cNvPr>
              <p:cNvSpPr/>
              <p:nvPr/>
            </p:nvSpPr>
            <p:spPr>
              <a:xfrm>
                <a:off x="8299913" y="1753809"/>
                <a:ext cx="1188720" cy="44821"/>
              </a:xfrm>
              <a:prstGeom prst="roundRect">
                <a:avLst>
                  <a:gd name="adj" fmla="val 50000"/>
                </a:avLst>
              </a:prstGeom>
              <a:gradFill flip="none" rotWithShape="1">
                <a:gsLst>
                  <a:gs pos="0">
                    <a:srgbClr val="8DC8E8"/>
                  </a:gs>
                  <a:gs pos="100000">
                    <a:srgbClr val="D59ED7"/>
                  </a:gs>
                </a:gsLst>
                <a:lin ang="0" scaled="1"/>
                <a:tileRect/>
              </a:gradFill>
              <a:ln w="12700">
                <a:miter lim="400000"/>
              </a:ln>
              <a:effectLst>
                <a:outerShdw blurRad="254000" dist="50800" dir="2700000" sx="103000" sy="103000" rotWithShape="0">
                  <a:srgbClr val="000000">
                    <a:alpha val="20000"/>
                  </a:srgbClr>
                </a:outerShdw>
              </a:effectLst>
            </p:spPr>
            <p:txBody>
              <a:bodyPr lIns="44819" tIns="44819" rIns="44819" bIns="44819" anchor="ctr"/>
              <a:lstStyle/>
              <a:p>
                <a:pPr marL="0" marR="0" lvl="0" indent="0" algn="ctr" defTabSz="913751"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32" name="Text Placeholder 17">
                <a:extLst>
                  <a:ext uri="{FF2B5EF4-FFF2-40B4-BE49-F238E27FC236}">
                    <a16:creationId xmlns:a16="http://schemas.microsoft.com/office/drawing/2014/main" id="{3B49D25F-96B9-6DB4-4D9D-0FAA7DB23D5C}"/>
                  </a:ext>
                </a:extLst>
              </p:cNvPr>
              <p:cNvSpPr txBox="1">
                <a:spLocks/>
              </p:cNvSpPr>
              <p:nvPr/>
            </p:nvSpPr>
            <p:spPr>
              <a:xfrm>
                <a:off x="6633916" y="2373386"/>
                <a:ext cx="4520703" cy="1354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7200" kern="1200" spc="0" baseline="0">
                    <a:gradFill>
                      <a:gsLst>
                        <a:gs pos="0">
                          <a:srgbClr val="50E6FF"/>
                        </a:gs>
                        <a:gs pos="100000">
                          <a:srgbClr val="D59DFF"/>
                        </a:gs>
                      </a:gsLst>
                      <a:lin ang="2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88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72%</a:t>
                </a:r>
              </a:p>
            </p:txBody>
          </p:sp>
        </p:grpSp>
      </p:grpSp>
    </p:spTree>
    <p:extLst>
      <p:ext uri="{BB962C8B-B14F-4D97-AF65-F5344CB8AC3E}">
        <p14:creationId xmlns:p14="http://schemas.microsoft.com/office/powerpoint/2010/main" val="206756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300"/>
                                  </p:stCondLst>
                                  <p:childTnLst>
                                    <p:animMotion origin="layout" path="M 1.66667E-6 1.48148E-6 L 1.66667E-6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300"/>
                                  </p:stCondLst>
                                  <p:childTnLst>
                                    <p:animMotion origin="layout" path="M -4.16667E-6 1.48148E-6 L -4.16667E-6 0.03542 " pathEditMode="relative" rAng="0" ptsTypes="AA">
                                      <p:cBhvr>
                                        <p:cTn id="1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AA955-AFA7-8B86-8A31-9B030DA7FAC4}"/>
            </a:ext>
          </a:extLst>
        </p:cNvPr>
        <p:cNvGrpSpPr/>
        <p:nvPr/>
      </p:nvGrpSpPr>
      <p:grpSpPr>
        <a:xfrm>
          <a:off x="0" y="0"/>
          <a:ext cx="0" cy="0"/>
          <a:chOff x="0" y="0"/>
          <a:chExt cx="0" cy="0"/>
        </a:xfrm>
      </p:grpSpPr>
      <p:sp>
        <p:nvSpPr>
          <p:cNvPr id="27" name="Speech Bubble: Rectangle with Corners Rounded 102">
            <a:extLst>
              <a:ext uri="{FF2B5EF4-FFF2-40B4-BE49-F238E27FC236}">
                <a16:creationId xmlns:a16="http://schemas.microsoft.com/office/drawing/2014/main" id="{65EA9FB8-6566-BDF2-5D2C-AAF1447254BA}"/>
              </a:ext>
            </a:extLst>
          </p:cNvPr>
          <p:cNvSpPr/>
          <p:nvPr/>
        </p:nvSpPr>
        <p:spPr bwMode="auto">
          <a:xfrm>
            <a:off x="714577" y="4261500"/>
            <a:ext cx="1695360" cy="688826"/>
          </a:xfrm>
          <a:prstGeom prst="wedgeRoundRectCallout">
            <a:avLst>
              <a:gd name="adj1" fmla="val 38089"/>
              <a:gd name="adj2" fmla="val 71796"/>
              <a:gd name="adj3" fmla="val 16667"/>
            </a:avLst>
          </a:prstGeom>
          <a:solidFill>
            <a:srgbClr val="D59E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 name="Titre 1">
            <a:extLst>
              <a:ext uri="{FF2B5EF4-FFF2-40B4-BE49-F238E27FC236}">
                <a16:creationId xmlns:a16="http://schemas.microsoft.com/office/drawing/2014/main" id="{EE62AD31-9927-DC9C-1168-C10713B74C44}"/>
              </a:ext>
            </a:extLst>
          </p:cNvPr>
          <p:cNvSpPr>
            <a:spLocks noGrp="1"/>
          </p:cNvSpPr>
          <p:nvPr>
            <p:ph type="title"/>
          </p:nvPr>
        </p:nvSpPr>
        <p:spPr>
          <a:xfrm>
            <a:off x="588263" y="457200"/>
            <a:ext cx="7596949" cy="492443"/>
          </a:xfrm>
        </p:spPr>
        <p:txBody>
          <a:bodyPr/>
          <a:lstStyle/>
          <a:p>
            <a:r>
              <a:rPr lang="en-US" sz="3200" dirty="0"/>
              <a:t>Deploy foundation models with a built-in safety system</a:t>
            </a:r>
          </a:p>
        </p:txBody>
      </p:sp>
      <p:sp>
        <p:nvSpPr>
          <p:cNvPr id="5" name="Rectangle: Rounded Corners 72">
            <a:extLst>
              <a:ext uri="{FF2B5EF4-FFF2-40B4-BE49-F238E27FC236}">
                <a16:creationId xmlns:a16="http://schemas.microsoft.com/office/drawing/2014/main" id="{08CAD5A5-AFFA-E8E4-B106-8B4E4D1146C4}"/>
              </a:ext>
            </a:extLst>
          </p:cNvPr>
          <p:cNvSpPr/>
          <p:nvPr/>
        </p:nvSpPr>
        <p:spPr>
          <a:xfrm>
            <a:off x="3074579" y="1773716"/>
            <a:ext cx="8238086" cy="3679900"/>
          </a:xfrm>
          <a:prstGeom prst="roundRect">
            <a:avLst>
              <a:gd name="adj" fmla="val 9975"/>
            </a:avLst>
          </a:prstGeom>
          <a:solidFill>
            <a:schemeClr val="tx1">
              <a:lumMod val="85000"/>
              <a:alpha val="5000"/>
            </a:scheme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Open Sans" panose="020B0606030504020204" pitchFamily="34" charset="0"/>
                <a:cs typeface="Open Sans" panose="020B0606030504020204" pitchFamily="34" charset="0"/>
              </a:rPr>
              <a:t>Your application</a:t>
            </a:r>
          </a:p>
        </p:txBody>
      </p:sp>
      <p:sp>
        <p:nvSpPr>
          <p:cNvPr id="8" name="TextBox 106">
            <a:extLst>
              <a:ext uri="{FF2B5EF4-FFF2-40B4-BE49-F238E27FC236}">
                <a16:creationId xmlns:a16="http://schemas.microsoft.com/office/drawing/2014/main" id="{12D23EF4-7744-9C8C-5459-DFE1716A600E}"/>
              </a:ext>
            </a:extLst>
          </p:cNvPr>
          <p:cNvSpPr txBox="1"/>
          <p:nvPr/>
        </p:nvSpPr>
        <p:spPr>
          <a:xfrm>
            <a:off x="771466" y="3297419"/>
            <a:ext cx="1581581" cy="262518"/>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091F2C"/>
              </a:solidFill>
              <a:effectLst/>
              <a:uLnTx/>
              <a:uFillTx/>
              <a:latin typeface="Segoe Sans Text Semibold"/>
              <a:ea typeface="+mn-ea"/>
              <a:cs typeface="Calibri"/>
            </a:endParaRPr>
          </a:p>
        </p:txBody>
      </p:sp>
      <p:sp>
        <p:nvSpPr>
          <p:cNvPr id="9" name="TextBox 107">
            <a:extLst>
              <a:ext uri="{FF2B5EF4-FFF2-40B4-BE49-F238E27FC236}">
                <a16:creationId xmlns:a16="http://schemas.microsoft.com/office/drawing/2014/main" id="{F6B1D286-F1EA-5BD5-49CF-414FDAE505C8}"/>
              </a:ext>
            </a:extLst>
          </p:cNvPr>
          <p:cNvSpPr txBox="1"/>
          <p:nvPr/>
        </p:nvSpPr>
        <p:spPr>
          <a:xfrm>
            <a:off x="772468" y="4464930"/>
            <a:ext cx="1581581" cy="430887"/>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Semibold"/>
                <a:ea typeface="+mn-ea"/>
                <a:cs typeface="+mn-cs"/>
              </a:rPr>
              <a:t>application Response</a:t>
            </a:r>
            <a:endParaRPr kumimoji="0" lang="en-US" sz="1400" b="0" i="0" u="none" strike="noStrike" kern="1200" cap="none" spc="0" normalizeH="0" baseline="0" noProof="0" dirty="0">
              <a:ln>
                <a:noFill/>
              </a:ln>
              <a:solidFill>
                <a:srgbClr val="FFFFFF"/>
              </a:solidFill>
              <a:effectLst/>
              <a:uLnTx/>
              <a:uFillTx/>
              <a:latin typeface="Segoe Sans Text Semibold"/>
              <a:ea typeface="+mn-ea"/>
              <a:cs typeface="Calibri"/>
            </a:endParaRPr>
          </a:p>
        </p:txBody>
      </p:sp>
      <p:sp>
        <p:nvSpPr>
          <p:cNvPr id="10" name="Rectangle: Rounded Corners 10">
            <a:extLst>
              <a:ext uri="{FF2B5EF4-FFF2-40B4-BE49-F238E27FC236}">
                <a16:creationId xmlns:a16="http://schemas.microsoft.com/office/drawing/2014/main" id="{B48B5147-12F8-E881-13A4-99A98CA61753}"/>
              </a:ext>
            </a:extLst>
          </p:cNvPr>
          <p:cNvSpPr/>
          <p:nvPr/>
        </p:nvSpPr>
        <p:spPr>
          <a:xfrm>
            <a:off x="6142148" y="2709393"/>
            <a:ext cx="1511885" cy="2444925"/>
          </a:xfrm>
          <a:prstGeom prst="roundRect">
            <a:avLst>
              <a:gd name="adj" fmla="val 9975"/>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Azure AI Content Safety</a:t>
            </a:r>
          </a:p>
        </p:txBody>
      </p:sp>
      <p:sp>
        <p:nvSpPr>
          <p:cNvPr id="12" name="Rectangle: Rounded Corners 15">
            <a:extLst>
              <a:ext uri="{FF2B5EF4-FFF2-40B4-BE49-F238E27FC236}">
                <a16:creationId xmlns:a16="http://schemas.microsoft.com/office/drawing/2014/main" id="{8C748934-AE61-C6A2-2819-ACCEC11CF48F}"/>
              </a:ext>
            </a:extLst>
          </p:cNvPr>
          <p:cNvSpPr/>
          <p:nvPr/>
        </p:nvSpPr>
        <p:spPr>
          <a:xfrm>
            <a:off x="9507218" y="2709393"/>
            <a:ext cx="1511885" cy="244492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Segoe UI" pitchFamily="34" charset="0"/>
              </a:rPr>
              <a:t>Azure OpenAI Model</a:t>
            </a:r>
          </a:p>
        </p:txBody>
      </p:sp>
      <p:cxnSp>
        <p:nvCxnSpPr>
          <p:cNvPr id="13" name="Straight Arrow Connector 17">
            <a:extLst>
              <a:ext uri="{FF2B5EF4-FFF2-40B4-BE49-F238E27FC236}">
                <a16:creationId xmlns:a16="http://schemas.microsoft.com/office/drawing/2014/main" id="{40B7E2DC-AFF6-DC38-2564-ECBE6E10201A}"/>
              </a:ext>
              <a:ext uri="{C183D7F6-B498-43B3-948B-1728B52AA6E4}">
                <adec:decorative xmlns:adec="http://schemas.microsoft.com/office/drawing/2017/decorative" val="1"/>
              </a:ext>
            </a:extLst>
          </p:cNvPr>
          <p:cNvCxnSpPr>
            <a:cxnSpLocks/>
          </p:cNvCxnSpPr>
          <p:nvPr/>
        </p:nvCxnSpPr>
        <p:spPr>
          <a:xfrm>
            <a:off x="2528006" y="3454970"/>
            <a:ext cx="811537" cy="0"/>
          </a:xfrm>
          <a:prstGeom prst="straightConnector1">
            <a:avLst/>
          </a:prstGeom>
          <a:ln w="28575">
            <a:solidFill>
              <a:srgbClr val="8DC8E8"/>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3EACB8D8-F9D0-BA2E-88AB-402AD6B4399E}"/>
              </a:ext>
              <a:ext uri="{C183D7F6-B498-43B3-948B-1728B52AA6E4}">
                <adec:decorative xmlns:adec="http://schemas.microsoft.com/office/drawing/2017/decorative" val="1"/>
              </a:ext>
            </a:extLst>
          </p:cNvPr>
          <p:cNvCxnSpPr>
            <a:cxnSpLocks/>
          </p:cNvCxnSpPr>
          <p:nvPr/>
        </p:nvCxnSpPr>
        <p:spPr>
          <a:xfrm>
            <a:off x="4851428" y="3454971"/>
            <a:ext cx="1259932" cy="0"/>
          </a:xfrm>
          <a:prstGeom prst="straightConnector1">
            <a:avLst/>
          </a:prstGeom>
          <a:ln w="28575">
            <a:solidFill>
              <a:srgbClr val="8DC8E8"/>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9">
            <a:extLst>
              <a:ext uri="{FF2B5EF4-FFF2-40B4-BE49-F238E27FC236}">
                <a16:creationId xmlns:a16="http://schemas.microsoft.com/office/drawing/2014/main" id="{AB32A636-F1D5-3B85-B40F-DA2E1DFCB634}"/>
              </a:ext>
              <a:ext uri="{C183D7F6-B498-43B3-948B-1728B52AA6E4}">
                <adec:decorative xmlns:adec="http://schemas.microsoft.com/office/drawing/2017/decorative" val="1"/>
              </a:ext>
            </a:extLst>
          </p:cNvPr>
          <p:cNvCxnSpPr>
            <a:cxnSpLocks/>
          </p:cNvCxnSpPr>
          <p:nvPr/>
        </p:nvCxnSpPr>
        <p:spPr>
          <a:xfrm>
            <a:off x="7654033" y="3451467"/>
            <a:ext cx="1822399" cy="0"/>
          </a:xfrm>
          <a:prstGeom prst="straightConnector1">
            <a:avLst/>
          </a:prstGeom>
          <a:ln w="28575">
            <a:solidFill>
              <a:srgbClr val="8661C5"/>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22">
            <a:extLst>
              <a:ext uri="{FF2B5EF4-FFF2-40B4-BE49-F238E27FC236}">
                <a16:creationId xmlns:a16="http://schemas.microsoft.com/office/drawing/2014/main" id="{FD711D5E-B8B0-A8C0-13BE-44C424670444}"/>
              </a:ext>
              <a:ext uri="{C183D7F6-B498-43B3-948B-1728B52AA6E4}">
                <adec:decorative xmlns:adec="http://schemas.microsoft.com/office/drawing/2017/decorative" val="1"/>
              </a:ext>
            </a:extLst>
          </p:cNvPr>
          <p:cNvCxnSpPr>
            <a:cxnSpLocks/>
          </p:cNvCxnSpPr>
          <p:nvPr/>
        </p:nvCxnSpPr>
        <p:spPr>
          <a:xfrm flipH="1">
            <a:off x="7654033" y="4605915"/>
            <a:ext cx="1853186" cy="0"/>
          </a:xfrm>
          <a:prstGeom prst="straightConnector1">
            <a:avLst/>
          </a:prstGeom>
          <a:ln w="28575">
            <a:solidFill>
              <a:srgbClr val="8661C5"/>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25">
            <a:extLst>
              <a:ext uri="{FF2B5EF4-FFF2-40B4-BE49-F238E27FC236}">
                <a16:creationId xmlns:a16="http://schemas.microsoft.com/office/drawing/2014/main" id="{697E59D9-2FC7-F493-3195-5AD94435AEDD}"/>
              </a:ext>
              <a:ext uri="{C183D7F6-B498-43B3-948B-1728B52AA6E4}">
                <adec:decorative xmlns:adec="http://schemas.microsoft.com/office/drawing/2017/decorative" val="1"/>
              </a:ext>
            </a:extLst>
          </p:cNvPr>
          <p:cNvCxnSpPr>
            <a:cxnSpLocks/>
          </p:cNvCxnSpPr>
          <p:nvPr/>
        </p:nvCxnSpPr>
        <p:spPr>
          <a:xfrm flipH="1">
            <a:off x="2528006" y="4605915"/>
            <a:ext cx="3583354" cy="0"/>
          </a:xfrm>
          <a:prstGeom prst="straightConnector1">
            <a:avLst/>
          </a:prstGeom>
          <a:ln w="28575">
            <a:solidFill>
              <a:srgbClr val="D59ED7"/>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sp>
        <p:nvSpPr>
          <p:cNvPr id="18" name="TextBox 28">
            <a:extLst>
              <a:ext uri="{FF2B5EF4-FFF2-40B4-BE49-F238E27FC236}">
                <a16:creationId xmlns:a16="http://schemas.microsoft.com/office/drawing/2014/main" id="{A129638E-B8BB-A29B-009C-D4BC8FAA8D86}"/>
              </a:ext>
            </a:extLst>
          </p:cNvPr>
          <p:cNvSpPr txBox="1"/>
          <p:nvPr/>
        </p:nvSpPr>
        <p:spPr>
          <a:xfrm>
            <a:off x="3707126" y="4681397"/>
            <a:ext cx="1965470" cy="184666"/>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59ED7"/>
                </a:solidFill>
                <a:effectLst/>
                <a:uLnTx/>
                <a:uFillTx/>
                <a:latin typeface="Segoe UI Semibold"/>
                <a:ea typeface="+mn-ea"/>
                <a:cs typeface="+mn-cs"/>
              </a:rPr>
              <a:t>Filtered Response</a:t>
            </a:r>
          </a:p>
        </p:txBody>
      </p:sp>
      <p:sp>
        <p:nvSpPr>
          <p:cNvPr id="19" name="TextBox 36">
            <a:extLst>
              <a:ext uri="{FF2B5EF4-FFF2-40B4-BE49-F238E27FC236}">
                <a16:creationId xmlns:a16="http://schemas.microsoft.com/office/drawing/2014/main" id="{F0B2499A-CFCB-35EC-454E-22FBA3BBA3F6}"/>
              </a:ext>
            </a:extLst>
          </p:cNvPr>
          <p:cNvSpPr txBox="1"/>
          <p:nvPr/>
        </p:nvSpPr>
        <p:spPr>
          <a:xfrm>
            <a:off x="7783572" y="2862230"/>
            <a:ext cx="1511885" cy="369332"/>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Semibold"/>
                <a:ea typeface="+mn-ea"/>
                <a:cs typeface="+mn-cs"/>
              </a:rPr>
              <a:t>Modified &amp; Filtered Prompt</a:t>
            </a:r>
          </a:p>
        </p:txBody>
      </p:sp>
      <p:sp>
        <p:nvSpPr>
          <p:cNvPr id="20" name="TextBox 58">
            <a:extLst>
              <a:ext uri="{FF2B5EF4-FFF2-40B4-BE49-F238E27FC236}">
                <a16:creationId xmlns:a16="http://schemas.microsoft.com/office/drawing/2014/main" id="{3F9EE7DE-DA3F-3464-6A0F-B925BAC0602C}"/>
              </a:ext>
            </a:extLst>
          </p:cNvPr>
          <p:cNvSpPr txBox="1"/>
          <p:nvPr/>
        </p:nvSpPr>
        <p:spPr>
          <a:xfrm>
            <a:off x="4961685" y="2862229"/>
            <a:ext cx="1031642" cy="369332"/>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Modified Prompt</a:t>
            </a:r>
          </a:p>
        </p:txBody>
      </p:sp>
      <p:sp>
        <p:nvSpPr>
          <p:cNvPr id="21" name="TextBox 64">
            <a:extLst>
              <a:ext uri="{FF2B5EF4-FFF2-40B4-BE49-F238E27FC236}">
                <a16:creationId xmlns:a16="http://schemas.microsoft.com/office/drawing/2014/main" id="{CE859C19-4BA4-AB66-5281-A5D96B065E39}"/>
              </a:ext>
            </a:extLst>
          </p:cNvPr>
          <p:cNvSpPr txBox="1"/>
          <p:nvPr/>
        </p:nvSpPr>
        <p:spPr>
          <a:xfrm>
            <a:off x="8089258" y="4704106"/>
            <a:ext cx="982735" cy="184666"/>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Semibold"/>
                <a:ea typeface="+mn-ea"/>
                <a:cs typeface="+mn-cs"/>
              </a:rPr>
              <a:t>Response</a:t>
            </a:r>
          </a:p>
        </p:txBody>
      </p:sp>
      <p:sp>
        <p:nvSpPr>
          <p:cNvPr id="24" name="Speech Bubble: Rectangle with Corners Rounded 105">
            <a:extLst>
              <a:ext uri="{FF2B5EF4-FFF2-40B4-BE49-F238E27FC236}">
                <a16:creationId xmlns:a16="http://schemas.microsoft.com/office/drawing/2014/main" id="{9C666AD5-738C-E077-957A-2BF4DCDF35F7}"/>
              </a:ext>
            </a:extLst>
          </p:cNvPr>
          <p:cNvSpPr/>
          <p:nvPr/>
        </p:nvSpPr>
        <p:spPr bwMode="auto">
          <a:xfrm>
            <a:off x="714577" y="3104276"/>
            <a:ext cx="1695360" cy="688826"/>
          </a:xfrm>
          <a:prstGeom prst="wedgeRoundRectCallout">
            <a:avLst>
              <a:gd name="adj1" fmla="val -40473"/>
              <a:gd name="adj2" fmla="val 71796"/>
              <a:gd name="adj3" fmla="val 16667"/>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err="1">
              <a:ln w="3175">
                <a:noFill/>
              </a:ln>
              <a:solidFill>
                <a:srgbClr val="091F2C"/>
              </a:solidFill>
              <a:effectLst/>
              <a:uLnTx/>
              <a:uFillTx/>
              <a:latin typeface="Segoe UI Semibold"/>
              <a:ea typeface="+mn-ea"/>
              <a:cs typeface="Segoe UI" pitchFamily="34" charset="0"/>
            </a:endParaRPr>
          </a:p>
        </p:txBody>
      </p:sp>
      <p:sp>
        <p:nvSpPr>
          <p:cNvPr id="25" name="TextBox 106">
            <a:extLst>
              <a:ext uri="{FF2B5EF4-FFF2-40B4-BE49-F238E27FC236}">
                <a16:creationId xmlns:a16="http://schemas.microsoft.com/office/drawing/2014/main" id="{B5D30219-E3C4-4443-53C5-41623E1CFBB8}"/>
              </a:ext>
            </a:extLst>
          </p:cNvPr>
          <p:cNvSpPr txBox="1"/>
          <p:nvPr/>
        </p:nvSpPr>
        <p:spPr>
          <a:xfrm>
            <a:off x="771466" y="3342913"/>
            <a:ext cx="1581581" cy="215444"/>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FFFFFF"/>
              </a:solidFill>
              <a:effectLst/>
              <a:uLnTx/>
              <a:uFillTx/>
              <a:latin typeface="Segoe Sans Text Semibold"/>
              <a:ea typeface="+mn-ea"/>
              <a:cs typeface="Calibri"/>
            </a:endParaRPr>
          </a:p>
        </p:txBody>
      </p:sp>
      <p:sp>
        <p:nvSpPr>
          <p:cNvPr id="29" name="Rectangle: Rounded Corners 14">
            <a:extLst>
              <a:ext uri="{FF2B5EF4-FFF2-40B4-BE49-F238E27FC236}">
                <a16:creationId xmlns:a16="http://schemas.microsoft.com/office/drawing/2014/main" id="{88DB2DD5-062E-0C5C-60CF-51CE383F3228}"/>
              </a:ext>
            </a:extLst>
          </p:cNvPr>
          <p:cNvSpPr/>
          <p:nvPr/>
        </p:nvSpPr>
        <p:spPr>
          <a:xfrm>
            <a:off x="3339543" y="2709393"/>
            <a:ext cx="1511885" cy="149115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Segoe UI" pitchFamily="34" charset="0"/>
              </a:rPr>
              <a:t>System Message &amp; Grounding</a:t>
            </a:r>
          </a:p>
        </p:txBody>
      </p:sp>
      <p:sp>
        <p:nvSpPr>
          <p:cNvPr id="3" name="Rectangle: Rounded Corners 1">
            <a:extLst>
              <a:ext uri="{FF2B5EF4-FFF2-40B4-BE49-F238E27FC236}">
                <a16:creationId xmlns:a16="http://schemas.microsoft.com/office/drawing/2014/main" id="{B635C394-DA6E-20DD-49E8-BFDED28E7867}"/>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Tree>
    <p:extLst>
      <p:ext uri="{BB962C8B-B14F-4D97-AF65-F5344CB8AC3E}">
        <p14:creationId xmlns:p14="http://schemas.microsoft.com/office/powerpoint/2010/main" val="27895383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p:nvPr>
        </p:nvSpPr>
        <p:spPr>
          <a:xfrm>
            <a:off x="588263" y="457200"/>
            <a:ext cx="11018520" cy="492443"/>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dirty="0"/>
              <a:t>A closer look at Prompt Shields</a:t>
            </a:r>
          </a:p>
        </p:txBody>
      </p:sp>
      <p:sp>
        <p:nvSpPr>
          <p:cNvPr id="23" name="Espace réservé du texte 22">
            <a:extLst>
              <a:ext uri="{FF2B5EF4-FFF2-40B4-BE49-F238E27FC236}">
                <a16:creationId xmlns:a16="http://schemas.microsoft.com/office/drawing/2014/main" id="{EAF7C2A2-C653-1EB3-4F15-E3BFA8A07743}"/>
              </a:ext>
            </a:extLst>
          </p:cNvPr>
          <p:cNvSpPr>
            <a:spLocks noGrp="1"/>
          </p:cNvSpPr>
          <p:nvPr>
            <p:ph type="body" sz="quarter" idx="10"/>
          </p:nvPr>
        </p:nvSpPr>
        <p:spPr>
          <a:xfrm>
            <a:off x="588263" y="1795080"/>
            <a:ext cx="4143535" cy="1982081"/>
          </a:xfrm>
        </p:spPr>
        <p:txBody>
          <a:bodyPr/>
          <a:lstStyle/>
          <a:p>
            <a:r>
              <a:rPr lang="en-US" sz="2000" dirty="0">
                <a:solidFill>
                  <a:srgbClr val="000000"/>
                </a:solidFill>
                <a:latin typeface="Segoe UI"/>
                <a:cs typeface="Segoe UI"/>
              </a:rPr>
              <a:t>Detect and block prompt injection attacks, where a user aims to manipulate the AI system into revealing sensitive data or generating risky content</a:t>
            </a:r>
            <a:endParaRPr kumimoji="0" lang="en-US" sz="2000" b="0" i="0" u="none" strike="noStrike" kern="1200" cap="none" spc="-50" normalizeH="0" baseline="0" noProof="0" dirty="0">
              <a:ln w="3175">
                <a:noFill/>
              </a:ln>
              <a:effectLst/>
              <a:uLnTx/>
              <a:uFillTx/>
              <a:latin typeface="Segoe UI" panose="020B0502040204020203" pitchFamily="34" charset="0"/>
            </a:endParaRPr>
          </a:p>
          <a:p>
            <a:endParaRPr lang="en-US" dirty="0"/>
          </a:p>
        </p:txBody>
      </p:sp>
      <p:sp>
        <p:nvSpPr>
          <p:cNvPr id="9" name="Title 1">
            <a:extLst>
              <a:ext uri="{FF2B5EF4-FFF2-40B4-BE49-F238E27FC236}">
                <a16:creationId xmlns:a16="http://schemas.microsoft.com/office/drawing/2014/main" id="{C783F9A0-B7AB-F218-EACF-A6AC0A6B1788}"/>
              </a:ext>
            </a:extLst>
          </p:cNvPr>
          <p:cNvSpPr txBox="1">
            <a:spLocks/>
          </p:cNvSpPr>
          <p:nvPr/>
        </p:nvSpPr>
        <p:spPr>
          <a:xfrm>
            <a:off x="551383" y="6108020"/>
            <a:ext cx="4284988"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D59ED7"/>
                </a:solidFill>
                <a:effectLst/>
                <a:uLnTx/>
                <a:uFillTx/>
                <a:latin typeface="Segoe UI"/>
                <a:ea typeface="+mn-ea"/>
                <a:cs typeface="Segoe UI" pitchFamily="34" charset="0"/>
                <a:hlinkClick r:id="rId5">
                  <a:extLst>
                    <a:ext uri="{A12FA001-AC4F-418D-AE19-62706E023703}">
                      <ahyp:hlinkClr xmlns:ahyp="http://schemas.microsoft.com/office/drawing/2018/hyperlinkcolor" val="tx"/>
                    </a:ext>
                  </a:extLst>
                </a:hlinkClick>
              </a:rPr>
              <a:t>Azure AI announces Prompt Shields for Jailbreak and Indirect prompt injection</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pic>
        <p:nvPicPr>
          <p:cNvPr id="7" name="Picture 8">
            <a:extLst>
              <a:ext uri="{FF2B5EF4-FFF2-40B4-BE49-F238E27FC236}">
                <a16:creationId xmlns:a16="http://schemas.microsoft.com/office/drawing/2014/main" id="{31DBA79B-2B06-D4B9-7E64-A0F71CBA8F5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45025" y="1457468"/>
            <a:ext cx="3814673" cy="2127340"/>
          </a:xfrm>
          <a:prstGeom prst="rect">
            <a:avLst/>
          </a:prstGeom>
        </p:spPr>
      </p:pic>
      <p:sp>
        <p:nvSpPr>
          <p:cNvPr id="11" name="TextBox 11">
            <a:extLst>
              <a:ext uri="{FF2B5EF4-FFF2-40B4-BE49-F238E27FC236}">
                <a16:creationId xmlns:a16="http://schemas.microsoft.com/office/drawing/2014/main" id="{06BE5635-6CF9-F216-5DFA-C37BF82FF70E}"/>
              </a:ext>
            </a:extLst>
          </p:cNvPr>
          <p:cNvSpPr txBox="1"/>
          <p:nvPr/>
        </p:nvSpPr>
        <p:spPr>
          <a:xfrm>
            <a:off x="9268353" y="4632190"/>
            <a:ext cx="2692070" cy="1292662"/>
          </a:xfrm>
          <a:prstGeom prst="rect">
            <a:avLst/>
          </a:prstGeom>
          <a:noFill/>
        </p:spPr>
        <p:txBody>
          <a:bodyPr wrap="square" lIns="0" tIns="0" rIns="0" bIns="0" rtlCol="0">
            <a:spAutoFit/>
          </a:bodyPr>
          <a:lstStyle/>
          <a:p>
            <a:pPr algn="l"/>
            <a:r>
              <a:rPr lang="en-US" sz="1400" dirty="0">
                <a:latin typeface="+mj-lt"/>
              </a:rPr>
              <a:t>Indirect prompt injection attack</a:t>
            </a:r>
          </a:p>
          <a:p>
            <a:pPr algn="l"/>
            <a:r>
              <a:rPr lang="en-US" sz="1400" dirty="0"/>
              <a:t>In these covert attacks, hackers aim to manipulate AI systems indirectly by altering input data, such as websites, emails, or uploaded documents. </a:t>
            </a:r>
          </a:p>
        </p:txBody>
      </p:sp>
      <p:sp>
        <p:nvSpPr>
          <p:cNvPr id="13" name="TextBox 12">
            <a:extLst>
              <a:ext uri="{FF2B5EF4-FFF2-40B4-BE49-F238E27FC236}">
                <a16:creationId xmlns:a16="http://schemas.microsoft.com/office/drawing/2014/main" id="{60CBC731-5172-4A3D-CFC1-5DAF3D7C501A}"/>
              </a:ext>
            </a:extLst>
          </p:cNvPr>
          <p:cNvSpPr txBox="1"/>
          <p:nvPr/>
        </p:nvSpPr>
        <p:spPr>
          <a:xfrm>
            <a:off x="9268353" y="2113589"/>
            <a:ext cx="2692069" cy="861774"/>
          </a:xfrm>
          <a:prstGeom prst="rect">
            <a:avLst/>
          </a:prstGeom>
          <a:noFill/>
        </p:spPr>
        <p:txBody>
          <a:bodyPr wrap="square" lIns="0" tIns="0" rIns="0" bIns="0" rtlCol="0">
            <a:spAutoFit/>
          </a:bodyPr>
          <a:lstStyle/>
          <a:p>
            <a:pPr algn="l"/>
            <a:r>
              <a:rPr lang="en-US" sz="1400" dirty="0">
                <a:latin typeface="+mj-lt"/>
              </a:rPr>
              <a:t>Direct prompt injection attack</a:t>
            </a:r>
          </a:p>
          <a:p>
            <a:pPr algn="l"/>
            <a:r>
              <a:rPr lang="en-US" sz="1400" dirty="0"/>
              <a:t>Users manipulate prompts to trick the LLM into behavior outside its intended purpose or design.</a:t>
            </a:r>
          </a:p>
        </p:txBody>
      </p:sp>
      <p:grpSp>
        <p:nvGrpSpPr>
          <p:cNvPr id="19" name="Groupe 18">
            <a:extLst>
              <a:ext uri="{FF2B5EF4-FFF2-40B4-BE49-F238E27FC236}">
                <a16:creationId xmlns:a16="http://schemas.microsoft.com/office/drawing/2014/main" id="{9D45EA72-3C3B-149E-0928-AD1B826C8240}"/>
              </a:ext>
            </a:extLst>
          </p:cNvPr>
          <p:cNvGrpSpPr/>
          <p:nvPr/>
        </p:nvGrpSpPr>
        <p:grpSpPr>
          <a:xfrm>
            <a:off x="5019250" y="1293983"/>
            <a:ext cx="4066224" cy="2532887"/>
            <a:chOff x="3915052" y="1436683"/>
            <a:chExt cx="4066224" cy="2532887"/>
          </a:xfrm>
        </p:grpSpPr>
        <p:sp>
          <p:nvSpPr>
            <p:cNvPr id="2" name="TextBox 3">
              <a:extLst>
                <a:ext uri="{FF2B5EF4-FFF2-40B4-BE49-F238E27FC236}">
                  <a16:creationId xmlns:a16="http://schemas.microsoft.com/office/drawing/2014/main" id="{631F40A5-D294-475D-957F-9322BDA169BA}"/>
                </a:ext>
              </a:extLst>
            </p:cNvPr>
            <p:cNvSpPr txBox="1"/>
            <p:nvPr/>
          </p:nvSpPr>
          <p:spPr>
            <a:xfrm>
              <a:off x="3915052" y="1436683"/>
              <a:ext cx="4066224" cy="2532887"/>
            </a:xfrm>
            <a:prstGeom prst="roundRect">
              <a:avLst/>
            </a:prstGeom>
            <a:solidFill>
              <a:srgbClr val="F5F3F5"/>
            </a:solidFill>
            <a:ln w="47625" cap="flat" cmpd="sng" algn="ctr">
              <a:gradFill flip="none" rotWithShape="1">
                <a:gsLst>
                  <a:gs pos="22000">
                    <a:srgbClr val="D59ED7"/>
                  </a:gs>
                  <a:gs pos="83000">
                    <a:srgbClr val="8DC8E8"/>
                  </a:gs>
                </a:gsLst>
                <a:path path="circle">
                  <a:fillToRect l="100000" t="100000"/>
                </a:path>
                <a:tileRect r="-100000" b="-100000"/>
              </a:gra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5" name="Picture 8">
              <a:extLst>
                <a:ext uri="{FF2B5EF4-FFF2-40B4-BE49-F238E27FC236}">
                  <a16:creationId xmlns:a16="http://schemas.microsoft.com/office/drawing/2014/main" id="{51F585B5-AA8C-F7CB-2E16-F3C50AC654A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37778" y="1639456"/>
              <a:ext cx="3814673" cy="2127340"/>
            </a:xfrm>
            <a:prstGeom prst="rect">
              <a:avLst/>
            </a:prstGeom>
          </p:spPr>
        </p:pic>
      </p:grpSp>
      <p:pic>
        <p:nvPicPr>
          <p:cNvPr id="16" name="Picture 8">
            <a:extLst>
              <a:ext uri="{FF2B5EF4-FFF2-40B4-BE49-F238E27FC236}">
                <a16:creationId xmlns:a16="http://schemas.microsoft.com/office/drawing/2014/main" id="{31DBA79B-2B06-D4B9-7E64-A0F71CBA8F5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992625" y="4208133"/>
            <a:ext cx="3814673" cy="2127340"/>
          </a:xfrm>
          <a:prstGeom prst="rect">
            <a:avLst/>
          </a:prstGeom>
        </p:spPr>
      </p:pic>
      <p:grpSp>
        <p:nvGrpSpPr>
          <p:cNvPr id="20" name="Groupe 19">
            <a:extLst>
              <a:ext uri="{FF2B5EF4-FFF2-40B4-BE49-F238E27FC236}">
                <a16:creationId xmlns:a16="http://schemas.microsoft.com/office/drawing/2014/main" id="{DD58BDF7-827F-8B77-9FBF-329262337E0A}"/>
              </a:ext>
            </a:extLst>
          </p:cNvPr>
          <p:cNvGrpSpPr/>
          <p:nvPr/>
        </p:nvGrpSpPr>
        <p:grpSpPr>
          <a:xfrm>
            <a:off x="5019250" y="4051340"/>
            <a:ext cx="4066224" cy="2532887"/>
            <a:chOff x="3915052" y="4194040"/>
            <a:chExt cx="4066224" cy="2532887"/>
          </a:xfrm>
        </p:grpSpPr>
        <p:sp>
          <p:nvSpPr>
            <p:cNvPr id="17" name="TextBox 3">
              <a:extLst>
                <a:ext uri="{FF2B5EF4-FFF2-40B4-BE49-F238E27FC236}">
                  <a16:creationId xmlns:a16="http://schemas.microsoft.com/office/drawing/2014/main" id="{003BAAA4-8D5F-1541-194E-6225372D7B54}"/>
                </a:ext>
              </a:extLst>
            </p:cNvPr>
            <p:cNvSpPr txBox="1"/>
            <p:nvPr/>
          </p:nvSpPr>
          <p:spPr>
            <a:xfrm>
              <a:off x="3915052" y="4194040"/>
              <a:ext cx="4066224" cy="2532887"/>
            </a:xfrm>
            <a:prstGeom prst="roundRect">
              <a:avLst/>
            </a:prstGeom>
            <a:solidFill>
              <a:srgbClr val="F5F3F5"/>
            </a:solidFill>
            <a:ln w="47625" cap="flat" cmpd="sng" algn="ctr">
              <a:gradFill flip="none" rotWithShape="1">
                <a:gsLst>
                  <a:gs pos="22000">
                    <a:srgbClr val="D59ED7"/>
                  </a:gs>
                  <a:gs pos="83000">
                    <a:srgbClr val="8DC8E8"/>
                  </a:gs>
                </a:gsLst>
                <a:path path="circle">
                  <a:fillToRect l="100000" t="100000"/>
                </a:path>
                <a:tileRect r="-100000" b="-100000"/>
              </a:gra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0" name="Picture 10">
              <a:extLst>
                <a:ext uri="{FF2B5EF4-FFF2-40B4-BE49-F238E27FC236}">
                  <a16:creationId xmlns:a16="http://schemas.microsoft.com/office/drawing/2014/main" id="{FC3207B1-5F08-85AC-083F-45B3D03D3E4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056858" y="4335350"/>
              <a:ext cx="3672867" cy="2180359"/>
            </a:xfrm>
            <a:prstGeom prst="rect">
              <a:avLst/>
            </a:prstGeom>
          </p:spPr>
        </p:pic>
      </p:grpSp>
      <p:sp>
        <p:nvSpPr>
          <p:cNvPr id="24" name="Rectangle: Rounded Corners 1">
            <a:extLst>
              <a:ext uri="{FF2B5EF4-FFF2-40B4-BE49-F238E27FC236}">
                <a16:creationId xmlns:a16="http://schemas.microsoft.com/office/drawing/2014/main" id="{3AAA36FA-D173-A62B-846A-8A5797093C13}"/>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Tree>
    <p:extLst>
      <p:ext uri="{BB962C8B-B14F-4D97-AF65-F5344CB8AC3E}">
        <p14:creationId xmlns:p14="http://schemas.microsoft.com/office/powerpoint/2010/main" val="1003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201F4-2C8E-674F-0197-456897D55CE0}"/>
            </a:ext>
          </a:extLst>
        </p:cNvPr>
        <p:cNvGrpSpPr/>
        <p:nvPr/>
      </p:nvGrpSpPr>
      <p:grpSpPr>
        <a:xfrm>
          <a:off x="0" y="0"/>
          <a:ext cx="0" cy="0"/>
          <a:chOff x="0" y="0"/>
          <a:chExt cx="0" cy="0"/>
        </a:xfrm>
      </p:grpSpPr>
      <p:pic>
        <p:nvPicPr>
          <p:cNvPr id="7" name="prompt shields" descr="A video displaying the selection of Prompt shields and typing a user prompt under &quot;Test&quot; then one can view results of the prompt">
            <a:hlinkClick r:id="" action="ppaction://media"/>
            <a:extLst>
              <a:ext uri="{FF2B5EF4-FFF2-40B4-BE49-F238E27FC236}">
                <a16:creationId xmlns:a16="http://schemas.microsoft.com/office/drawing/2014/main" id="{9C02D9D0-2E29-671F-36D5-355D04936C0C}"/>
              </a:ext>
            </a:extLst>
          </p:cNvPr>
          <p:cNvPicPr>
            <a:picLocks noChangeAspect="1"/>
          </p:cNvPicPr>
          <p:nvPr>
            <a:videoFile r:link="rId2"/>
            <p:custDataLst>
              <p:tags r:id="rId3"/>
            </p:custDataLst>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AC63722B-4935-41FE-B124-A8CBF0129C25}" label="Dummy caption video" lang="" r:embed="rId6"/>
                        </p173:trackLst>
                      </p173:tracksInfo>
                    </p:ext>
                  </p14:extLst>
                </p14:media>
              </p:ext>
            </p:extLst>
          </p:nvPr>
        </p:nvPicPr>
        <p:blipFill rotWithShape="1">
          <a:blip r:embed="rId7"/>
          <a:srcRect/>
          <a:stretch/>
        </p:blipFill>
        <p:spPr>
          <a:xfrm>
            <a:off x="0" y="0"/>
            <a:ext cx="12192000" cy="6858000"/>
          </a:xfrm>
          <a:prstGeom prst="rect">
            <a:avLst/>
          </a:prstGeom>
        </p:spPr>
      </p:pic>
    </p:spTree>
    <p:extLst>
      <p:ext uri="{BB962C8B-B14F-4D97-AF65-F5344CB8AC3E}">
        <p14:creationId xmlns:p14="http://schemas.microsoft.com/office/powerpoint/2010/main" val="160344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78D4D-D514-65B9-9110-712A7E73A4CD}"/>
            </a:ext>
          </a:extLst>
        </p:cNvPr>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84A1B0CA-FE36-960F-6F24-96AD821D579D}"/>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C2E0BD44-0703-DE72-F2C8-AD16A2A4A36A}"/>
              </a:ext>
            </a:extLst>
          </p:cNvPr>
          <p:cNvSpPr txBox="1">
            <a:spLocks noGrp="1"/>
          </p:cNvSpPr>
          <p:nvPr>
            <p:ph type="title"/>
          </p:nvPr>
        </p:nvSpPr>
        <p:spPr>
          <a:xfrm>
            <a:off x="588963" y="457200"/>
            <a:ext cx="11017250" cy="492443"/>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dirty="0"/>
              <a:t>A closer look at groundedness detection</a:t>
            </a:r>
          </a:p>
        </p:txBody>
      </p:sp>
      <p:sp>
        <p:nvSpPr>
          <p:cNvPr id="23" name="Espace réservé du texte 22">
            <a:extLst>
              <a:ext uri="{FF2B5EF4-FFF2-40B4-BE49-F238E27FC236}">
                <a16:creationId xmlns:a16="http://schemas.microsoft.com/office/drawing/2014/main" id="{0DB84C9C-A5D0-1831-69D0-7D576BF8F8C2}"/>
              </a:ext>
            </a:extLst>
          </p:cNvPr>
          <p:cNvSpPr>
            <a:spLocks noGrp="1"/>
          </p:cNvSpPr>
          <p:nvPr>
            <p:ph type="body" sz="quarter" idx="10"/>
          </p:nvPr>
        </p:nvSpPr>
        <p:spPr>
          <a:xfrm>
            <a:off x="588263" y="1795080"/>
            <a:ext cx="4143535" cy="3176254"/>
          </a:xfrm>
        </p:spPr>
        <p:txBody>
          <a:bodyPr/>
          <a:lstStyle/>
          <a:p>
            <a:r>
              <a:rPr lang="en-US" sz="2000" dirty="0">
                <a:solidFill>
                  <a:srgbClr val="000000"/>
                </a:solidFill>
                <a:latin typeface="Segoe UI"/>
                <a:cs typeface="Segoe UI"/>
              </a:rPr>
              <a:t>Detects instances where a model’s generated output does not align with source information</a:t>
            </a:r>
          </a:p>
          <a:p>
            <a:endParaRPr lang="en-US" sz="2000" dirty="0"/>
          </a:p>
          <a:p>
            <a:r>
              <a:rPr lang="en-US" sz="1800" i="1" dirty="0">
                <a:solidFill>
                  <a:srgbClr val="000000"/>
                </a:solidFill>
                <a:latin typeface="Segoe UI"/>
                <a:cs typeface="Segoe UI"/>
              </a:rPr>
              <a:t>Even if it's factually correct, an output is considered ungrounded if it can't be verified against the data sources you provided (such as your database or other grounding sources).</a:t>
            </a:r>
          </a:p>
          <a:p>
            <a:endParaRPr lang="en-US" dirty="0"/>
          </a:p>
        </p:txBody>
      </p:sp>
      <p:sp>
        <p:nvSpPr>
          <p:cNvPr id="9" name="Title 1">
            <a:extLst>
              <a:ext uri="{FF2B5EF4-FFF2-40B4-BE49-F238E27FC236}">
                <a16:creationId xmlns:a16="http://schemas.microsoft.com/office/drawing/2014/main" id="{4964D7C0-377F-DB3F-0F3F-90AEB8AEB798}"/>
              </a:ext>
            </a:extLst>
          </p:cNvPr>
          <p:cNvSpPr txBox="1">
            <a:spLocks/>
          </p:cNvSpPr>
          <p:nvPr/>
        </p:nvSpPr>
        <p:spPr>
          <a:xfrm>
            <a:off x="551382" y="6108020"/>
            <a:ext cx="554461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Segoe UI"/>
              </a:rPr>
              <a:t>See</a:t>
            </a:r>
            <a:r>
              <a:rPr kumimoji="0" lang="en-US" sz="1400" b="0" i="0" u="none" strike="noStrike" kern="1200" cap="none" spc="-50" normalizeH="0" baseline="0" noProof="0" dirty="0">
                <a:ln w="3175">
                  <a:noFill/>
                </a:ln>
                <a:solidFill>
                  <a:srgbClr val="FFFFFF"/>
                </a:solidFill>
                <a:effectLst/>
                <a:uLnTx/>
                <a:uFillTx/>
                <a:latin typeface="Segoe UI"/>
              </a:rPr>
              <a:t> </a:t>
            </a:r>
            <a:r>
              <a:rPr lang="en-US" sz="1400" dirty="0">
                <a:latin typeface="Segoe UI" panose="020B0502040204020203" pitchFamily="34" charset="0"/>
                <a:hlinkClick r:id="rId5"/>
              </a:rPr>
              <a:t>Detect and Mitigate Ungrounded Model Outputs</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ndParaRPr>
          </a:p>
        </p:txBody>
      </p:sp>
      <p:sp>
        <p:nvSpPr>
          <p:cNvPr id="24" name="Rectangle: Rounded Corners 1">
            <a:extLst>
              <a:ext uri="{FF2B5EF4-FFF2-40B4-BE49-F238E27FC236}">
                <a16:creationId xmlns:a16="http://schemas.microsoft.com/office/drawing/2014/main" id="{CAD8EC41-A878-1C4D-C7D2-044B0534F33B}"/>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pic>
        <p:nvPicPr>
          <p:cNvPr id="4" name="Picture 7" descr="Illustration of a conversation where the AI system outputs a reply that is inconsistent with the grounding data source">
            <a:extLst>
              <a:ext uri="{FF2B5EF4-FFF2-40B4-BE49-F238E27FC236}">
                <a16:creationId xmlns:a16="http://schemas.microsoft.com/office/drawing/2014/main" id="{A680B60C-5DA6-AA09-1FB0-84B1154803FB}"/>
              </a:ext>
            </a:extLst>
          </p:cNvPr>
          <p:cNvPicPr>
            <a:picLocks noChangeAspect="1"/>
          </p:cNvPicPr>
          <p:nvPr/>
        </p:nvPicPr>
        <p:blipFill>
          <a:blip r:embed="rId6"/>
          <a:stretch>
            <a:fillRect/>
          </a:stretch>
        </p:blipFill>
        <p:spPr>
          <a:xfrm>
            <a:off x="5097622" y="1795080"/>
            <a:ext cx="6612978" cy="29318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276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2">
            <a:extLst>
              <a:ext uri="{FF2B5EF4-FFF2-40B4-BE49-F238E27FC236}">
                <a16:creationId xmlns:a16="http://schemas.microsoft.com/office/drawing/2014/main" id="{0056BBCE-BDBE-5137-5947-9939A4E8B70D}"/>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dirty="0">
                <a:solidFill>
                  <a:srgbClr val="8DC8E8"/>
                </a:solidFill>
                <a:latin typeface="Segoe UI Semibold"/>
                <a:ea typeface="Open Sans" panose="020B0606030504020204" pitchFamily="34" charset="0"/>
                <a:cs typeface="Open Sans" panose="020B0606030504020204" pitchFamily="34" charset="0"/>
              </a:rPr>
              <a:t>User Experience</a:t>
            </a:r>
          </a:p>
        </p:txBody>
      </p:sp>
      <p:sp>
        <p:nvSpPr>
          <p:cNvPr id="6" name="Rectangle: Rounded Corners 5">
            <a:extLst>
              <a:ext uri="{FF2B5EF4-FFF2-40B4-BE49-F238E27FC236}">
                <a16:creationId xmlns:a16="http://schemas.microsoft.com/office/drawing/2014/main" id="{28C5849C-426F-2ED7-F2AC-A64CBB1CADCF}"/>
              </a:ext>
            </a:extLst>
          </p:cNvPr>
          <p:cNvSpPr/>
          <p:nvPr/>
        </p:nvSpPr>
        <p:spPr>
          <a:xfrm>
            <a:off x="5528208" y="1989193"/>
            <a:ext cx="4068230" cy="3848981"/>
          </a:xfrm>
          <a:prstGeom prst="roundRect">
            <a:avLst>
              <a:gd name="adj" fmla="val 3303"/>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dirty="0">
                <a:solidFill>
                  <a:schemeClr val="tx1"/>
                </a:solidFill>
                <a:latin typeface="Segoe UI Semibold"/>
                <a:cs typeface="Segoe UI" pitchFamily="34" charset="0"/>
              </a:rPr>
              <a:t>System message &amp; Grounding</a:t>
            </a:r>
          </a:p>
        </p:txBody>
      </p:sp>
      <p:sp>
        <p:nvSpPr>
          <p:cNvPr id="9" name="Rectangle: Rounded Corners 8">
            <a:extLst>
              <a:ext uri="{FF2B5EF4-FFF2-40B4-BE49-F238E27FC236}">
                <a16:creationId xmlns:a16="http://schemas.microsoft.com/office/drawing/2014/main" id="{7C57C4AC-7DAC-76DB-96C1-B40DC4FE4AD7}"/>
              </a:ext>
            </a:extLst>
          </p:cNvPr>
          <p:cNvSpPr/>
          <p:nvPr/>
        </p:nvSpPr>
        <p:spPr>
          <a:xfrm>
            <a:off x="5710243" y="2840160"/>
            <a:ext cx="3001430" cy="2839674"/>
          </a:xfrm>
          <a:prstGeom prst="roundRect">
            <a:avLst>
              <a:gd name="adj" fmla="val 5715"/>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Safety System</a:t>
            </a:r>
          </a:p>
        </p:txBody>
      </p:sp>
      <p:sp>
        <p:nvSpPr>
          <p:cNvPr id="8" name="Rectangle: Rounded Corners 7">
            <a:extLst>
              <a:ext uri="{FF2B5EF4-FFF2-40B4-BE49-F238E27FC236}">
                <a16:creationId xmlns:a16="http://schemas.microsoft.com/office/drawing/2014/main" id="{73915BAE-6BCD-1DE3-1C75-B5AD31F3E273}"/>
              </a:ext>
            </a:extLst>
          </p:cNvPr>
          <p:cNvSpPr/>
          <p:nvPr/>
        </p:nvSpPr>
        <p:spPr>
          <a:xfrm>
            <a:off x="5896508" y="3783728"/>
            <a:ext cx="1820330" cy="1722227"/>
          </a:xfrm>
          <a:prstGeom prst="roundRect">
            <a:avLst>
              <a:gd name="adj" fmla="val 7380"/>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Model</a:t>
            </a:r>
          </a:p>
        </p:txBody>
      </p:sp>
      <p:sp>
        <p:nvSpPr>
          <p:cNvPr id="3" name="Titre 2">
            <a:extLst>
              <a:ext uri="{FF2B5EF4-FFF2-40B4-BE49-F238E27FC236}">
                <a16:creationId xmlns:a16="http://schemas.microsoft.com/office/drawing/2014/main" id="{43D005E3-2EA1-A209-12D5-DA23C4FA07EB}"/>
              </a:ext>
            </a:extLst>
          </p:cNvPr>
          <p:cNvSpPr>
            <a:spLocks noGrp="1"/>
          </p:cNvSpPr>
          <p:nvPr>
            <p:ph type="title"/>
          </p:nvPr>
        </p:nvSpPr>
        <p:spPr>
          <a:xfrm>
            <a:off x="450477" y="4090843"/>
            <a:ext cx="4451196" cy="861774"/>
          </a:xfrm>
        </p:spPr>
        <p:txBody>
          <a:bodyPr/>
          <a:lstStyle/>
          <a:p>
            <a:pPr>
              <a:defRPr/>
            </a:pPr>
            <a:r>
              <a:rPr lang="en-CA" sz="3200" dirty="0"/>
              <a:t>Risk mitigation layers:</a:t>
            </a:r>
            <a:br>
              <a:rPr lang="en-CA" sz="3200" dirty="0"/>
            </a:br>
            <a:r>
              <a:rPr lang="en-CA" sz="2400" dirty="0">
                <a:latin typeface="+mn-lt"/>
              </a:rPr>
              <a:t>System message &amp; Grounding</a:t>
            </a:r>
            <a:endParaRPr lang="en-CA" sz="3600" dirty="0">
              <a:latin typeface="+mn-lt"/>
            </a:endParaRPr>
          </a:p>
        </p:txBody>
      </p:sp>
    </p:spTree>
    <p:extLst>
      <p:ext uri="{BB962C8B-B14F-4D97-AF65-F5344CB8AC3E}">
        <p14:creationId xmlns:p14="http://schemas.microsoft.com/office/powerpoint/2010/main" val="301219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B9B-B128-CBCA-788B-87A0F55CB328}"/>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3DED2913-88D6-1B5D-0BAA-3697696D40AC}"/>
              </a:ext>
            </a:extLst>
          </p:cNvPr>
          <p:cNvSpPr>
            <a:spLocks noGrp="1"/>
          </p:cNvSpPr>
          <p:nvPr>
            <p:ph type="title"/>
          </p:nvPr>
        </p:nvSpPr>
        <p:spPr>
          <a:xfrm>
            <a:off x="2614832" y="2936557"/>
            <a:ext cx="7197383" cy="984885"/>
          </a:xfrm>
        </p:spPr>
        <p:txBody>
          <a:bodyPr/>
          <a:lstStyle/>
          <a:p>
            <a:pPr algn="ctr"/>
            <a:r>
              <a:rPr lang="en-US" dirty="0"/>
              <a:t>Is prompt engineering part of your</a:t>
            </a:r>
            <a:br>
              <a:rPr lang="en-US" dirty="0"/>
            </a:br>
            <a:r>
              <a:rPr lang="en-US" dirty="0"/>
              <a:t>responsible AI strategy today?</a:t>
            </a:r>
          </a:p>
        </p:txBody>
      </p:sp>
      <p:pic>
        <p:nvPicPr>
          <p:cNvPr id="4" name="Picture 1" descr="A blue wavy lines on a black background&#10;&#10;Description automatically generated">
            <a:extLst>
              <a:ext uri="{FF2B5EF4-FFF2-40B4-BE49-F238E27FC236}">
                <a16:creationId xmlns:a16="http://schemas.microsoft.com/office/drawing/2014/main" id="{11908352-746D-0819-C34B-534DCE9B1A4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228057289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B0E93-BB56-0510-8E61-31EF8D5EA302}"/>
            </a:ext>
          </a:extLst>
        </p:cNvPr>
        <p:cNvGrpSpPr/>
        <p:nvPr/>
      </p:nvGrpSpPr>
      <p:grpSpPr>
        <a:xfrm>
          <a:off x="0" y="0"/>
          <a:ext cx="0" cy="0"/>
          <a:chOff x="0" y="0"/>
          <a:chExt cx="0" cy="0"/>
        </a:xfrm>
      </p:grpSpPr>
      <p:sp>
        <p:nvSpPr>
          <p:cNvPr id="5" name="Rectangle: Top Corners Rounded 14" descr="White front layer">
            <a:extLst>
              <a:ext uri="{FF2B5EF4-FFF2-40B4-BE49-F238E27FC236}">
                <a16:creationId xmlns:a16="http://schemas.microsoft.com/office/drawing/2014/main" id="{61697F29-C229-2E68-5107-1D97531FC863}"/>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6B024888-2CCC-2FC3-77E4-2EBF599F2B6C}"/>
              </a:ext>
            </a:extLst>
          </p:cNvPr>
          <p:cNvSpPr>
            <a:spLocks noGrp="1"/>
          </p:cNvSpPr>
          <p:nvPr>
            <p:ph type="title"/>
          </p:nvPr>
        </p:nvSpPr>
        <p:spPr>
          <a:xfrm>
            <a:off x="588263" y="274601"/>
            <a:ext cx="6269737" cy="492443"/>
          </a:xfrm>
        </p:spPr>
        <p:txBody>
          <a:bodyPr/>
          <a:lstStyle/>
          <a:p>
            <a:pPr>
              <a:defRPr/>
            </a:pPr>
            <a:r>
              <a:rPr lang="en-US" sz="3200" dirty="0"/>
              <a:t>Differentiate your application with prompt engineering</a:t>
            </a:r>
            <a:endParaRPr lang="en-US" sz="3200" dirty="0">
              <a:latin typeface="+mn-lt"/>
            </a:endParaRPr>
          </a:p>
        </p:txBody>
      </p:sp>
      <p:sp>
        <p:nvSpPr>
          <p:cNvPr id="4" name="Espace réservé du texte 3">
            <a:extLst>
              <a:ext uri="{FF2B5EF4-FFF2-40B4-BE49-F238E27FC236}">
                <a16:creationId xmlns:a16="http://schemas.microsoft.com/office/drawing/2014/main" id="{95B4CA73-049D-8887-07BF-D61ABDF762B4}"/>
              </a:ext>
            </a:extLst>
          </p:cNvPr>
          <p:cNvSpPr>
            <a:spLocks noGrp="1"/>
          </p:cNvSpPr>
          <p:nvPr>
            <p:ph type="body" sz="quarter" idx="10"/>
          </p:nvPr>
        </p:nvSpPr>
        <p:spPr>
          <a:xfrm>
            <a:off x="588263" y="1635532"/>
            <a:ext cx="4560786" cy="1754326"/>
          </a:xfrm>
        </p:spPr>
        <p:txBody>
          <a:bodyPr/>
          <a:lstStyle/>
          <a:p>
            <a:pPr marL="285750" indent="-285750">
              <a:spcAft>
                <a:spcPts val="1200"/>
              </a:spcAft>
              <a:buFont typeface="Arial" panose="020B0604020202020204" pitchFamily="34" charset="0"/>
              <a:buChar char="•"/>
            </a:pPr>
            <a:r>
              <a:rPr lang="en-US" sz="2000" dirty="0">
                <a:latin typeface="+mj-lt"/>
              </a:rPr>
              <a:t>Improve output relevancy and accuracy </a:t>
            </a:r>
            <a:r>
              <a:rPr lang="en-US" sz="2000" dirty="0"/>
              <a:t>by grounding your model on fresh, contextual data</a:t>
            </a:r>
          </a:p>
          <a:p>
            <a:pPr marL="285750" indent="-285750">
              <a:spcAft>
                <a:spcPts val="1200"/>
              </a:spcAft>
              <a:buFont typeface="Arial" panose="020B0604020202020204" pitchFamily="34" charset="0"/>
              <a:buChar char="•"/>
            </a:pPr>
            <a:r>
              <a:rPr lang="en-US" sz="2000" dirty="0">
                <a:latin typeface="+mj-lt"/>
              </a:rPr>
              <a:t>Steer your model’s behavior </a:t>
            </a:r>
            <a:r>
              <a:rPr lang="en-US" sz="2000" dirty="0"/>
              <a:t>with specific instructions and examples</a:t>
            </a:r>
          </a:p>
        </p:txBody>
      </p:sp>
      <p:sp>
        <p:nvSpPr>
          <p:cNvPr id="3" name="Rectangle: Rounded Corners 1">
            <a:extLst>
              <a:ext uri="{FF2B5EF4-FFF2-40B4-BE49-F238E27FC236}">
                <a16:creationId xmlns:a16="http://schemas.microsoft.com/office/drawing/2014/main" id="{60DF01A1-9901-5FCC-DFCB-863FDF42B82A}"/>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
        <p:nvSpPr>
          <p:cNvPr id="6" name="Rounded Rectangle 2">
            <a:extLst>
              <a:ext uri="{FF2B5EF4-FFF2-40B4-BE49-F238E27FC236}">
                <a16:creationId xmlns:a16="http://schemas.microsoft.com/office/drawing/2014/main" id="{EF96BE18-0C1C-5983-2615-45B70BF32145}"/>
              </a:ext>
              <a:ext uri="{C183D7F6-B498-43B3-948B-1728B52AA6E4}">
                <adec:decorative xmlns:adec="http://schemas.microsoft.com/office/drawing/2017/decorative" val="1"/>
              </a:ext>
            </a:extLst>
          </p:cNvPr>
          <p:cNvSpPr/>
          <p:nvPr/>
        </p:nvSpPr>
        <p:spPr bwMode="auto">
          <a:xfrm>
            <a:off x="5848270" y="1316753"/>
            <a:ext cx="6003420" cy="4801688"/>
          </a:xfrm>
          <a:prstGeom prst="roundRect">
            <a:avLst>
              <a:gd name="adj" fmla="val 3465"/>
            </a:avLst>
          </a:prstGeom>
          <a:solidFill>
            <a:schemeClr val="bg1"/>
          </a:solidFill>
          <a:ln w="57150">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Rectangle: Rounded Corners 12">
            <a:extLst>
              <a:ext uri="{FF2B5EF4-FFF2-40B4-BE49-F238E27FC236}">
                <a16:creationId xmlns:a16="http://schemas.microsoft.com/office/drawing/2014/main" id="{2F14F269-B4D4-A4E6-9480-3AB7259C8736}"/>
              </a:ext>
              <a:ext uri="{C183D7F6-B498-43B3-948B-1728B52AA6E4}">
                <adec:decorative xmlns:adec="http://schemas.microsoft.com/office/drawing/2017/decorative" val="0"/>
              </a:ext>
            </a:extLst>
          </p:cNvPr>
          <p:cNvSpPr/>
          <p:nvPr/>
        </p:nvSpPr>
        <p:spPr bwMode="auto">
          <a:xfrm>
            <a:off x="8038056" y="3635869"/>
            <a:ext cx="1705698" cy="826028"/>
          </a:xfrm>
          <a:prstGeom prst="roundRect">
            <a:avLst>
              <a:gd name="adj" fmla="val 7485"/>
            </a:avLst>
          </a:prstGeom>
          <a:solidFill>
            <a:srgbClr val="D59ED7"/>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rPr>
              <a:t>Internal Knowledge bases</a:t>
            </a:r>
          </a:p>
        </p:txBody>
      </p:sp>
      <p:sp>
        <p:nvSpPr>
          <p:cNvPr id="8" name="Rectangle: Rounded Corners 13">
            <a:extLst>
              <a:ext uri="{FF2B5EF4-FFF2-40B4-BE49-F238E27FC236}">
                <a16:creationId xmlns:a16="http://schemas.microsoft.com/office/drawing/2014/main" id="{0DA16B5E-62BB-03B7-6A7D-BDACED1818D4}"/>
              </a:ext>
              <a:ext uri="{C183D7F6-B498-43B3-948B-1728B52AA6E4}">
                <adec:decorative xmlns:adec="http://schemas.microsoft.com/office/drawing/2017/decorative" val="0"/>
              </a:ext>
            </a:extLst>
          </p:cNvPr>
          <p:cNvSpPr/>
          <p:nvPr/>
        </p:nvSpPr>
        <p:spPr bwMode="auto">
          <a:xfrm>
            <a:off x="6142059" y="3662497"/>
            <a:ext cx="1705698" cy="826028"/>
          </a:xfrm>
          <a:prstGeom prst="roundRect">
            <a:avLst>
              <a:gd name="adj" fmla="val 7485"/>
            </a:avLst>
          </a:prstGeom>
          <a:solidFill>
            <a:srgbClr val="D59ED7"/>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rPr>
              <a:t>Un/structured data sources</a:t>
            </a:r>
          </a:p>
        </p:txBody>
      </p:sp>
      <p:sp>
        <p:nvSpPr>
          <p:cNvPr id="9" name="Rectangle: Rounded Corners 14">
            <a:extLst>
              <a:ext uri="{FF2B5EF4-FFF2-40B4-BE49-F238E27FC236}">
                <a16:creationId xmlns:a16="http://schemas.microsoft.com/office/drawing/2014/main" id="{F1FF2B2B-7309-F937-70E1-F399E5778518}"/>
              </a:ext>
              <a:ext uri="{C183D7F6-B498-43B3-948B-1728B52AA6E4}">
                <adec:decorative xmlns:adec="http://schemas.microsoft.com/office/drawing/2017/decorative" val="0"/>
              </a:ext>
            </a:extLst>
          </p:cNvPr>
          <p:cNvSpPr/>
          <p:nvPr/>
        </p:nvSpPr>
        <p:spPr bwMode="auto">
          <a:xfrm>
            <a:off x="9934053" y="3631800"/>
            <a:ext cx="1705698" cy="826028"/>
          </a:xfrm>
          <a:prstGeom prst="roundRect">
            <a:avLst>
              <a:gd name="adj" fmla="val 7485"/>
            </a:avLst>
          </a:prstGeom>
          <a:solidFill>
            <a:srgbClr val="D59ED7"/>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rPr>
              <a:t>Operational and transactional data </a:t>
            </a:r>
          </a:p>
        </p:txBody>
      </p:sp>
      <p:sp>
        <p:nvSpPr>
          <p:cNvPr id="10" name="Rectangle: Rounded Corners 15">
            <a:extLst>
              <a:ext uri="{FF2B5EF4-FFF2-40B4-BE49-F238E27FC236}">
                <a16:creationId xmlns:a16="http://schemas.microsoft.com/office/drawing/2014/main" id="{BC4C782E-9306-7619-BD54-8FB7FD9FB2C2}"/>
              </a:ext>
              <a:ext uri="{C183D7F6-B498-43B3-948B-1728B52AA6E4}">
                <adec:decorative xmlns:adec="http://schemas.microsoft.com/office/drawing/2017/decorative" val="0"/>
              </a:ext>
            </a:extLst>
          </p:cNvPr>
          <p:cNvSpPr/>
          <p:nvPr/>
        </p:nvSpPr>
        <p:spPr bwMode="auto">
          <a:xfrm>
            <a:off x="8038057" y="2261057"/>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“You’re a friendly, informative support agent”</a:t>
            </a:r>
          </a:p>
        </p:txBody>
      </p:sp>
      <p:sp>
        <p:nvSpPr>
          <p:cNvPr id="11" name="Rectangle: Rounded Corners 16">
            <a:extLst>
              <a:ext uri="{FF2B5EF4-FFF2-40B4-BE49-F238E27FC236}">
                <a16:creationId xmlns:a16="http://schemas.microsoft.com/office/drawing/2014/main" id="{C57B545D-1564-FC56-FA4A-F94BB8535390}"/>
              </a:ext>
              <a:ext uri="{C183D7F6-B498-43B3-948B-1728B52AA6E4}">
                <adec:decorative xmlns:adec="http://schemas.microsoft.com/office/drawing/2017/decorative" val="0"/>
              </a:ext>
            </a:extLst>
          </p:cNvPr>
          <p:cNvSpPr/>
          <p:nvPr/>
        </p:nvSpPr>
        <p:spPr bwMode="auto">
          <a:xfrm>
            <a:off x="6142060" y="2253648"/>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“Only provide answers from the data provided”</a:t>
            </a:r>
          </a:p>
        </p:txBody>
      </p:sp>
      <p:sp>
        <p:nvSpPr>
          <p:cNvPr id="12" name="Rectangle: Rounded Corners 17">
            <a:extLst>
              <a:ext uri="{FF2B5EF4-FFF2-40B4-BE49-F238E27FC236}">
                <a16:creationId xmlns:a16="http://schemas.microsoft.com/office/drawing/2014/main" id="{B4BBCCC9-5419-86A5-20EB-ACD7EEF40486}"/>
              </a:ext>
              <a:ext uri="{C183D7F6-B498-43B3-948B-1728B52AA6E4}">
                <adec:decorative xmlns:adec="http://schemas.microsoft.com/office/drawing/2017/decorative" val="0"/>
              </a:ext>
            </a:extLst>
          </p:cNvPr>
          <p:cNvSpPr/>
          <p:nvPr/>
        </p:nvSpPr>
        <p:spPr bwMode="auto">
          <a:xfrm>
            <a:off x="9934054" y="2253648"/>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“If you can’t find the answer, respond with …”</a:t>
            </a:r>
          </a:p>
        </p:txBody>
      </p:sp>
      <p:sp>
        <p:nvSpPr>
          <p:cNvPr id="13" name="Rectangle: Rounded Corners 41">
            <a:extLst>
              <a:ext uri="{FF2B5EF4-FFF2-40B4-BE49-F238E27FC236}">
                <a16:creationId xmlns:a16="http://schemas.microsoft.com/office/drawing/2014/main" id="{0D9448FC-079D-D2ED-5F00-05593F5C1D12}"/>
              </a:ext>
            </a:extLst>
          </p:cNvPr>
          <p:cNvSpPr/>
          <p:nvPr/>
        </p:nvSpPr>
        <p:spPr bwMode="auto">
          <a:xfrm>
            <a:off x="9934053" y="5251763"/>
            <a:ext cx="1705698" cy="627592"/>
          </a:xfrm>
          <a:prstGeom prst="roundRect">
            <a:avLst>
              <a:gd name="adj" fmla="val 25860"/>
            </a:avLst>
          </a:prstGeom>
          <a:solidFill>
            <a:srgbClr val="8DC8E8"/>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Bring your </a:t>
            </a:r>
          </a:p>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own models</a:t>
            </a:r>
          </a:p>
        </p:txBody>
      </p:sp>
      <p:sp>
        <p:nvSpPr>
          <p:cNvPr id="14" name="Rectangle: Rounded Corners 19">
            <a:extLst>
              <a:ext uri="{FF2B5EF4-FFF2-40B4-BE49-F238E27FC236}">
                <a16:creationId xmlns:a16="http://schemas.microsoft.com/office/drawing/2014/main" id="{43336678-A56F-2FA7-D704-46C750F4C3AF}"/>
              </a:ext>
            </a:extLst>
          </p:cNvPr>
          <p:cNvSpPr/>
          <p:nvPr/>
        </p:nvSpPr>
        <p:spPr bwMode="auto">
          <a:xfrm>
            <a:off x="6142059" y="5257638"/>
            <a:ext cx="1705698" cy="627592"/>
          </a:xfrm>
          <a:prstGeom prst="roundRect">
            <a:avLst>
              <a:gd name="adj" fmla="val 26637"/>
            </a:avLst>
          </a:prstGeom>
          <a:solidFill>
            <a:srgbClr val="8DC8E8"/>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Hosted fine-tuned models</a:t>
            </a:r>
            <a:endParaRPr lang="en-US" sz="1400">
              <a:solidFill>
                <a:srgbClr val="FFFFFF"/>
              </a:solidFill>
              <a:latin typeface="Segoe UI Variable Display Semibold" pitchFamily="2" charset="0"/>
              <a:cs typeface="Segoe UI" pitchFamily="34" charset="0"/>
            </a:endParaRPr>
          </a:p>
        </p:txBody>
      </p:sp>
      <p:sp>
        <p:nvSpPr>
          <p:cNvPr id="15" name="Rectangle: Rounded Corners 41">
            <a:extLst>
              <a:ext uri="{FF2B5EF4-FFF2-40B4-BE49-F238E27FC236}">
                <a16:creationId xmlns:a16="http://schemas.microsoft.com/office/drawing/2014/main" id="{D494C2E0-36F2-D164-2A50-BDE8192391A1}"/>
              </a:ext>
            </a:extLst>
          </p:cNvPr>
          <p:cNvSpPr/>
          <p:nvPr/>
        </p:nvSpPr>
        <p:spPr bwMode="auto">
          <a:xfrm>
            <a:off x="8071808" y="5251763"/>
            <a:ext cx="1705698" cy="627592"/>
          </a:xfrm>
          <a:prstGeom prst="roundRect">
            <a:avLst>
              <a:gd name="adj" fmla="val 26066"/>
            </a:avLst>
          </a:prstGeom>
          <a:solidFill>
            <a:srgbClr val="8DC8E8"/>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Hosted </a:t>
            </a:r>
          </a:p>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models</a:t>
            </a:r>
          </a:p>
        </p:txBody>
      </p:sp>
      <p:sp>
        <p:nvSpPr>
          <p:cNvPr id="16" name="Text Placeholder 4">
            <a:extLst>
              <a:ext uri="{FF2B5EF4-FFF2-40B4-BE49-F238E27FC236}">
                <a16:creationId xmlns:a16="http://schemas.microsoft.com/office/drawing/2014/main" id="{ABF0E5F4-E3D2-1BB2-8201-DD9C9F4FC957}"/>
              </a:ext>
            </a:extLst>
          </p:cNvPr>
          <p:cNvSpPr txBox="1">
            <a:spLocks/>
          </p:cNvSpPr>
          <p:nvPr/>
        </p:nvSpPr>
        <p:spPr>
          <a:xfrm>
            <a:off x="7427389" y="3329335"/>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mj-lt"/>
                <a:ea typeface="+mn-ea"/>
                <a:cs typeface="Segoe UI" panose="020B0502040204020203" pitchFamily="34" charset="0"/>
              </a:rPr>
              <a:t>Your </a:t>
            </a:r>
            <a:r>
              <a:rPr lang="en-US" sz="1600" dirty="0">
                <a:latin typeface="+mj-lt"/>
              </a:rPr>
              <a:t>d</a:t>
            </a:r>
            <a:r>
              <a:rPr kumimoji="0" lang="en-US" sz="1600" b="0" i="0" u="none" strike="noStrike" kern="1200" cap="none" spc="0" normalizeH="0" baseline="0" noProof="0" dirty="0" err="1">
                <a:ln>
                  <a:noFill/>
                </a:ln>
                <a:effectLst/>
                <a:uLnTx/>
                <a:uFillTx/>
                <a:latin typeface="+mj-lt"/>
                <a:ea typeface="+mn-ea"/>
                <a:cs typeface="Segoe UI" panose="020B0502040204020203" pitchFamily="34" charset="0"/>
              </a:rPr>
              <a:t>ata</a:t>
            </a:r>
            <a:endParaRPr kumimoji="0" lang="en-US" sz="1600" b="0" i="0" u="none" strike="noStrike" kern="1200" cap="none" spc="0" normalizeH="0" baseline="0" noProof="0" dirty="0">
              <a:ln>
                <a:noFill/>
              </a:ln>
              <a:effectLst/>
              <a:uLnTx/>
              <a:uFillTx/>
              <a:latin typeface="+mj-lt"/>
              <a:ea typeface="+mn-ea"/>
              <a:cs typeface="Segoe UI" panose="020B0502040204020203" pitchFamily="34" charset="0"/>
            </a:endParaRPr>
          </a:p>
        </p:txBody>
      </p:sp>
      <p:sp>
        <p:nvSpPr>
          <p:cNvPr id="17" name="Text Placeholder 4">
            <a:extLst>
              <a:ext uri="{FF2B5EF4-FFF2-40B4-BE49-F238E27FC236}">
                <a16:creationId xmlns:a16="http://schemas.microsoft.com/office/drawing/2014/main" id="{946BA0EF-9214-007D-3699-A3DB9DD95030}"/>
              </a:ext>
            </a:extLst>
          </p:cNvPr>
          <p:cNvSpPr txBox="1">
            <a:spLocks/>
          </p:cNvSpPr>
          <p:nvPr/>
        </p:nvSpPr>
        <p:spPr>
          <a:xfrm>
            <a:off x="7461141" y="4910190"/>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mj-lt"/>
                <a:ea typeface="+mn-ea"/>
                <a:cs typeface="Segoe UI" panose="020B0502040204020203" pitchFamily="34" charset="0"/>
              </a:rPr>
              <a:t>Foundation models</a:t>
            </a:r>
          </a:p>
        </p:txBody>
      </p:sp>
      <p:sp>
        <p:nvSpPr>
          <p:cNvPr id="18" name="Text Placeholder 4">
            <a:extLst>
              <a:ext uri="{FF2B5EF4-FFF2-40B4-BE49-F238E27FC236}">
                <a16:creationId xmlns:a16="http://schemas.microsoft.com/office/drawing/2014/main" id="{54381932-888D-6FCE-1DB9-62728B72A46D}"/>
              </a:ext>
            </a:extLst>
          </p:cNvPr>
          <p:cNvSpPr txBox="1">
            <a:spLocks/>
          </p:cNvSpPr>
          <p:nvPr/>
        </p:nvSpPr>
        <p:spPr>
          <a:xfrm>
            <a:off x="7368048" y="1915995"/>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mj-lt"/>
                <a:ea typeface="+mn-ea"/>
                <a:cs typeface="Segoe UI" panose="020B0502040204020203" pitchFamily="34" charset="0"/>
              </a:rPr>
              <a:t>Your system message</a:t>
            </a:r>
          </a:p>
        </p:txBody>
      </p:sp>
      <p:sp>
        <p:nvSpPr>
          <p:cNvPr id="19" name="Rectangle: Rounded Corners 12">
            <a:extLst>
              <a:ext uri="{FF2B5EF4-FFF2-40B4-BE49-F238E27FC236}">
                <a16:creationId xmlns:a16="http://schemas.microsoft.com/office/drawing/2014/main" id="{B42D58E9-21DE-063A-64D2-8856E5ECB27C}"/>
              </a:ext>
              <a:ext uri="{C183D7F6-B498-43B3-948B-1728B52AA6E4}">
                <adec:decorative xmlns:adec="http://schemas.microsoft.com/office/drawing/2017/decorative" val="1"/>
              </a:ext>
            </a:extLst>
          </p:cNvPr>
          <p:cNvSpPr/>
          <p:nvPr/>
        </p:nvSpPr>
        <p:spPr>
          <a:xfrm>
            <a:off x="5968121" y="1562974"/>
            <a:ext cx="5763718" cy="3153887"/>
          </a:xfrm>
          <a:prstGeom prst="roundRect">
            <a:avLst>
              <a:gd name="adj" fmla="val 2518"/>
            </a:avLst>
          </a:prstGeom>
          <a:noFill/>
          <a:ln w="9525">
            <a:solidFill>
              <a:schemeClr val="bg1">
                <a:lumMod val="7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20" name="TextBox 11">
            <a:extLst>
              <a:ext uri="{FF2B5EF4-FFF2-40B4-BE49-F238E27FC236}">
                <a16:creationId xmlns:a16="http://schemas.microsoft.com/office/drawing/2014/main" id="{6AF6149D-AC3B-7836-E78D-13288D46CDA5}"/>
              </a:ext>
            </a:extLst>
          </p:cNvPr>
          <p:cNvSpPr txBox="1"/>
          <p:nvPr/>
        </p:nvSpPr>
        <p:spPr>
          <a:xfrm>
            <a:off x="7649022" y="1447329"/>
            <a:ext cx="2401915"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Your differentiation</a:t>
            </a:r>
          </a:p>
        </p:txBody>
      </p:sp>
    </p:spTree>
    <p:extLst>
      <p:ext uri="{BB962C8B-B14F-4D97-AF65-F5344CB8AC3E}">
        <p14:creationId xmlns:p14="http://schemas.microsoft.com/office/powerpoint/2010/main" val="259726447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4551-C89B-854F-26E0-54444C2C0AB3}"/>
            </a:ext>
          </a:extLst>
        </p:cNvPr>
        <p:cNvGrpSpPr/>
        <p:nvPr/>
      </p:nvGrpSpPr>
      <p:grpSpPr>
        <a:xfrm>
          <a:off x="0" y="0"/>
          <a:ext cx="0" cy="0"/>
          <a:chOff x="0" y="0"/>
          <a:chExt cx="0" cy="0"/>
        </a:xfrm>
      </p:grpSpPr>
      <p:sp>
        <p:nvSpPr>
          <p:cNvPr id="2" name="Rectangle: Top Corners Rounded 14" descr="White front layer">
            <a:extLst>
              <a:ext uri="{FF2B5EF4-FFF2-40B4-BE49-F238E27FC236}">
                <a16:creationId xmlns:a16="http://schemas.microsoft.com/office/drawing/2014/main" id="{18AA5C8C-3C99-6B81-3BA9-0764E9CEB0B1}"/>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E084BC87-269C-D08F-688B-95110287A298}"/>
              </a:ext>
            </a:extLst>
          </p:cNvPr>
          <p:cNvSpPr txBox="1"/>
          <p:nvPr/>
        </p:nvSpPr>
        <p:spPr>
          <a:xfrm>
            <a:off x="6369858" y="5561487"/>
            <a:ext cx="5242802" cy="64633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In the authoring page, you can develop your flow, including adding grounding data, adding new nodes, and editing the system message. </a:t>
            </a:r>
          </a:p>
        </p:txBody>
      </p:sp>
      <p:sp>
        <p:nvSpPr>
          <p:cNvPr id="13" name="TextBox 12">
            <a:extLst>
              <a:ext uri="{FF2B5EF4-FFF2-40B4-BE49-F238E27FC236}">
                <a16:creationId xmlns:a16="http://schemas.microsoft.com/office/drawing/2014/main" id="{85BCB253-ED07-F8C8-1E52-BF269B4D2000}"/>
              </a:ext>
            </a:extLst>
          </p:cNvPr>
          <p:cNvSpPr txBox="1"/>
          <p:nvPr/>
        </p:nvSpPr>
        <p:spPr>
          <a:xfrm>
            <a:off x="597130" y="5561486"/>
            <a:ext cx="4992201"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panose="020B0502040204020203" pitchFamily="34" charset="0"/>
                <a:ea typeface="+mn-ea"/>
                <a:cs typeface="+mn-cs"/>
              </a:rPr>
              <a:t>You can create a </a:t>
            </a:r>
            <a:r>
              <a:rPr kumimoji="0" lang="en-US" sz="1400" b="1" i="0" u="none" strike="noStrike" kern="1200" cap="none" spc="0" normalizeH="0" baseline="0" noProof="0" dirty="0">
                <a:ln>
                  <a:noFill/>
                </a:ln>
                <a:effectLst/>
                <a:uLnTx/>
                <a:uFillTx/>
                <a:latin typeface="Segoe UI" panose="020B0502040204020203" pitchFamily="34" charset="0"/>
                <a:ea typeface="+mn-ea"/>
                <a:cs typeface="+mn-cs"/>
              </a:rPr>
              <a:t>flow</a:t>
            </a:r>
            <a:r>
              <a:rPr kumimoji="0" lang="en-US" sz="1400" b="0" i="0" u="none" strike="noStrike" kern="1200" cap="none" spc="0" normalizeH="0" baseline="0" noProof="0" dirty="0">
                <a:ln>
                  <a:noFill/>
                </a:ln>
                <a:effectLst/>
                <a:uLnTx/>
                <a:uFillTx/>
                <a:latin typeface="Segoe UI" panose="020B0502040204020203" pitchFamily="34" charset="0"/>
                <a:ea typeface="+mn-ea"/>
                <a:cs typeface="+mn-cs"/>
              </a:rPr>
              <a:t> by cloning a </a:t>
            </a:r>
            <a:r>
              <a:rPr kumimoji="0" lang="en-US" sz="1400" b="0" i="0" u="none" strike="noStrike" kern="1200" cap="none" spc="0" normalizeH="0" baseline="0" noProof="0" dirty="0">
                <a:ln>
                  <a:noFill/>
                </a:ln>
                <a:effectLst/>
                <a:uLnTx/>
                <a:uFillTx/>
                <a:latin typeface="Segoe UI Semibold"/>
                <a:ea typeface="+mn-ea"/>
                <a:cs typeface="+mn-cs"/>
              </a:rPr>
              <a:t>sample flow </a:t>
            </a:r>
            <a:r>
              <a:rPr kumimoji="0" lang="en-US" sz="1400" b="0" i="0" u="none" strike="noStrike" kern="1200" cap="none" spc="0" normalizeH="0" baseline="0" noProof="0" dirty="0">
                <a:ln>
                  <a:noFill/>
                </a:ln>
                <a:effectLst/>
                <a:uLnTx/>
                <a:uFillTx/>
                <a:latin typeface="Segoe UI" panose="020B0502040204020203" pitchFamily="34" charset="0"/>
                <a:ea typeface="+mn-ea"/>
                <a:cs typeface="+mn-cs"/>
              </a:rPr>
              <a:t>in the gallery or you can start from scratch.</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14" name="Title 15">
            <a:extLst>
              <a:ext uri="{FF2B5EF4-FFF2-40B4-BE49-F238E27FC236}">
                <a16:creationId xmlns:a16="http://schemas.microsoft.com/office/drawing/2014/main" id="{72968D73-653B-60F2-A2E4-AAC7037AAED5}"/>
              </a:ext>
            </a:extLst>
          </p:cNvPr>
          <p:cNvSpPr>
            <a:spLocks noGrp="1"/>
          </p:cNvSpPr>
          <p:nvPr>
            <p:ph type="title"/>
          </p:nvPr>
        </p:nvSpPr>
        <p:spPr>
          <a:xfrm>
            <a:off x="597130" y="277172"/>
            <a:ext cx="6472937" cy="984885"/>
          </a:xfrm>
        </p:spPr>
        <p:txBody>
          <a:bodyPr/>
          <a:lstStyle/>
          <a:p>
            <a:r>
              <a:rPr lang="en-US" dirty="0"/>
              <a:t>Differentiate your application with prompt engineering</a:t>
            </a:r>
            <a:r>
              <a:rPr lang="en-US" sz="2400" dirty="0"/>
              <a:t> (cont’d)</a:t>
            </a:r>
            <a:endParaRPr lang="en-US" dirty="0"/>
          </a:p>
        </p:txBody>
      </p:sp>
      <p:sp>
        <p:nvSpPr>
          <p:cNvPr id="7" name="Espace réservé du texte 6">
            <a:extLst>
              <a:ext uri="{FF2B5EF4-FFF2-40B4-BE49-F238E27FC236}">
                <a16:creationId xmlns:a16="http://schemas.microsoft.com/office/drawing/2014/main" id="{15A8EC35-E24D-58B8-F785-8CBC3E66C2DE}"/>
              </a:ext>
            </a:extLst>
          </p:cNvPr>
          <p:cNvSpPr>
            <a:spLocks noGrp="1"/>
          </p:cNvSpPr>
          <p:nvPr>
            <p:ph type="body" sz="quarter" idx="10"/>
          </p:nvPr>
        </p:nvSpPr>
        <p:spPr>
          <a:xfrm>
            <a:off x="585216" y="1658958"/>
            <a:ext cx="11018520" cy="615553"/>
          </a:xfrm>
        </p:spPr>
        <p:txBody>
          <a:bodyPr/>
          <a:lstStyle/>
          <a:p>
            <a:pPr marL="342900" indent="-342900">
              <a:buFont typeface="Arial" panose="020B0604020202020204" pitchFamily="34" charset="0"/>
              <a:buChar char="•"/>
            </a:pPr>
            <a:r>
              <a:rPr lang="en-US" sz="2000" dirty="0">
                <a:latin typeface="+mj-lt"/>
              </a:rPr>
              <a:t>Develop and manage multi-layered flows </a:t>
            </a:r>
            <a:r>
              <a:rPr lang="en-US" sz="2000" dirty="0"/>
              <a:t>that connect to a variety of models, databases, APIs, prompts, and tools with </a:t>
            </a:r>
            <a:r>
              <a:rPr lang="en-US" sz="20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prompt flow</a:t>
            </a:r>
          </a:p>
        </p:txBody>
      </p:sp>
      <p:pic>
        <p:nvPicPr>
          <p:cNvPr id="3" name="Picture 2" descr="Screenshot of create from galley highlighting web classification. ">
            <a:extLst>
              <a:ext uri="{FF2B5EF4-FFF2-40B4-BE49-F238E27FC236}">
                <a16:creationId xmlns:a16="http://schemas.microsoft.com/office/drawing/2014/main" id="{0B22EB1B-7A9E-ED4E-DA92-D28EF3BAE1F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191" r="9869"/>
          <a:stretch/>
        </p:blipFill>
        <p:spPr bwMode="auto">
          <a:xfrm>
            <a:off x="656663" y="2693226"/>
            <a:ext cx="4951192" cy="2584452"/>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1CE71D-8468-A863-BDA8-3AB0E7A9EB73}"/>
              </a:ext>
            </a:extLst>
          </p:cNvPr>
          <p:cNvPicPr>
            <a:picLocks noChangeAspect="1"/>
          </p:cNvPicPr>
          <p:nvPr/>
        </p:nvPicPr>
        <p:blipFill>
          <a:blip r:embed="rId4"/>
          <a:stretch>
            <a:fillRect/>
          </a:stretch>
        </p:blipFill>
        <p:spPr>
          <a:xfrm>
            <a:off x="6369858" y="2693226"/>
            <a:ext cx="5323840" cy="258445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6" name="Rectangle: Rounded Corners 1">
            <a:extLst>
              <a:ext uri="{FF2B5EF4-FFF2-40B4-BE49-F238E27FC236}">
                <a16:creationId xmlns:a16="http://schemas.microsoft.com/office/drawing/2014/main" id="{0CDF97D1-B380-D957-F7F6-8502008D7D17}"/>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Tree>
    <p:extLst>
      <p:ext uri="{BB962C8B-B14F-4D97-AF65-F5344CB8AC3E}">
        <p14:creationId xmlns:p14="http://schemas.microsoft.com/office/powerpoint/2010/main" val="394705616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D9BAC-F5CE-F8F8-2E7E-66E7FD1BBE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E8ED80E-4371-FC8B-7072-2700F26B6B60}"/>
              </a:ext>
            </a:extLst>
          </p:cNvPr>
          <p:cNvSpPr>
            <a:spLocks noGrp="1"/>
          </p:cNvSpPr>
          <p:nvPr>
            <p:ph type="title"/>
          </p:nvPr>
        </p:nvSpPr>
        <p:spPr>
          <a:xfrm>
            <a:off x="588263" y="457200"/>
            <a:ext cx="11018520" cy="492443"/>
          </a:xfrm>
        </p:spPr>
        <p:txBody>
          <a:bodyPr/>
          <a:lstStyle/>
          <a:p>
            <a:pPr>
              <a:defRPr/>
            </a:pPr>
            <a:r>
              <a:rPr lang="en-US" dirty="0"/>
              <a:t>Steer your model’s behavior with a system message</a:t>
            </a:r>
            <a:endParaRPr lang="en-US" sz="3200" dirty="0">
              <a:latin typeface="+mn-lt"/>
            </a:endParaRPr>
          </a:p>
        </p:txBody>
      </p:sp>
      <p:cxnSp>
        <p:nvCxnSpPr>
          <p:cNvPr id="36" name="Straight Arrow Connector 3">
            <a:extLst>
              <a:ext uri="{FF2B5EF4-FFF2-40B4-BE49-F238E27FC236}">
                <a16:creationId xmlns:a16="http://schemas.microsoft.com/office/drawing/2014/main" id="{9C49687D-4890-309A-8984-A04916E6A213}"/>
              </a:ext>
              <a:ext uri="{C183D7F6-B498-43B3-948B-1728B52AA6E4}">
                <adec:decorative xmlns:adec="http://schemas.microsoft.com/office/drawing/2017/decorative" val="1"/>
              </a:ext>
            </a:extLst>
          </p:cNvPr>
          <p:cNvCxnSpPr>
            <a:cxnSpLocks/>
          </p:cNvCxnSpPr>
          <p:nvPr/>
        </p:nvCxnSpPr>
        <p:spPr>
          <a:xfrm>
            <a:off x="3624825" y="2102985"/>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38" name="Bet 1">
            <a:extLst>
              <a:ext uri="{FF2B5EF4-FFF2-40B4-BE49-F238E27FC236}">
                <a16:creationId xmlns:a16="http://schemas.microsoft.com/office/drawing/2014/main" id="{FC06673B-C0B6-5E36-37FD-6F8A73C4BCA6}"/>
              </a:ext>
            </a:extLst>
          </p:cNvPr>
          <p:cNvSpPr/>
          <p:nvPr/>
        </p:nvSpPr>
        <p:spPr>
          <a:xfrm>
            <a:off x="615318" y="1383708"/>
            <a:ext cx="3009507" cy="1387102"/>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1. Define the model’s profile, </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capabilities, and limitations</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for the scenario</a:t>
            </a:r>
          </a:p>
        </p:txBody>
      </p:sp>
      <p:sp>
        <p:nvSpPr>
          <p:cNvPr id="40" name="Bet 1">
            <a:extLst>
              <a:ext uri="{FF2B5EF4-FFF2-40B4-BE49-F238E27FC236}">
                <a16:creationId xmlns:a16="http://schemas.microsoft.com/office/drawing/2014/main" id="{41B30F25-AA31-2E16-EE74-320201525926}"/>
              </a:ext>
              <a:ext uri="{C183D7F6-B498-43B3-948B-1728B52AA6E4}">
                <adec:decorative xmlns:adec="http://schemas.microsoft.com/office/drawing/2017/decorative" val="1"/>
              </a:ext>
            </a:extLst>
          </p:cNvPr>
          <p:cNvSpPr/>
          <p:nvPr/>
        </p:nvSpPr>
        <p:spPr>
          <a:xfrm>
            <a:off x="4161362" y="1383708"/>
            <a:ext cx="7557248" cy="1387106"/>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specific task(s) </a:t>
            </a:r>
            <a:r>
              <a:rPr lang="en-US" sz="1200" spc="-50">
                <a:ln w="3175">
                  <a:noFill/>
                </a:ln>
                <a:latin typeface="+mj-lt"/>
                <a:ea typeface="+mj-lt"/>
                <a:cs typeface="Segoe UI Semibold"/>
              </a:rPr>
              <a:t>you would like the model to complete. Describe who the users of the model will be, what inputs will be provided to the model, and what you expect the model to output.</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how the model should complete the tasks</a:t>
            </a:r>
            <a:r>
              <a:rPr lang="en-US" sz="1200" spc="-50">
                <a:ln w="3175">
                  <a:noFill/>
                </a:ln>
                <a:latin typeface="+mj-lt"/>
                <a:ea typeface="+mj-lt"/>
                <a:cs typeface="Segoe UI Semibold"/>
              </a:rPr>
              <a:t>, including any additional tools (like APIs, code, plug-ins) the model can use.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scope and limitations </a:t>
            </a:r>
            <a:r>
              <a:rPr lang="en-US" sz="1200" spc="-50">
                <a:ln w="3175">
                  <a:noFill/>
                </a:ln>
                <a:latin typeface="+mj-lt"/>
                <a:ea typeface="+mj-lt"/>
                <a:cs typeface="Segoe UI Semibold"/>
              </a:rPr>
              <a:t>of the model’s performance by providing clear instructions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posture and tone </a:t>
            </a:r>
            <a:r>
              <a:rPr lang="en-US" sz="1200" spc="-50">
                <a:ln w="3175">
                  <a:noFill/>
                </a:ln>
                <a:latin typeface="+mj-lt"/>
                <a:ea typeface="+mj-lt"/>
                <a:cs typeface="Segoe UI Semibold"/>
              </a:rPr>
              <a:t>the model should exhibit in its responses.  </a:t>
            </a:r>
          </a:p>
        </p:txBody>
      </p:sp>
      <p:sp>
        <p:nvSpPr>
          <p:cNvPr id="42" name="Bet 1">
            <a:extLst>
              <a:ext uri="{FF2B5EF4-FFF2-40B4-BE49-F238E27FC236}">
                <a16:creationId xmlns:a16="http://schemas.microsoft.com/office/drawing/2014/main" id="{47E89E8A-6A8F-A4C1-4996-99C0C0CF4558}"/>
              </a:ext>
              <a:ext uri="{C183D7F6-B498-43B3-948B-1728B52AA6E4}">
                <adec:decorative xmlns:adec="http://schemas.microsoft.com/office/drawing/2017/decorative" val="1"/>
              </a:ext>
            </a:extLst>
          </p:cNvPr>
          <p:cNvSpPr/>
          <p:nvPr/>
        </p:nvSpPr>
        <p:spPr>
          <a:xfrm>
            <a:off x="4161361" y="2919301"/>
            <a:ext cx="7557248" cy="1010028"/>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language and syntax </a:t>
            </a:r>
            <a:r>
              <a:rPr lang="en-US" sz="1200" spc="-50">
                <a:ln w="3175">
                  <a:noFill/>
                </a:ln>
                <a:latin typeface="+mj-lt"/>
                <a:ea typeface="+mj-lt"/>
                <a:cs typeface="Segoe UI Semibold"/>
              </a:rPr>
              <a:t>of the output format. For example, if you want the output to be machine parseable, you may want to structure the output to be in JSON, XSON or XML.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any styling or formatting </a:t>
            </a:r>
            <a:r>
              <a:rPr lang="en-US" sz="1200" spc="-50">
                <a:ln w="3175">
                  <a:noFill/>
                </a:ln>
                <a:latin typeface="+mj-lt"/>
                <a:ea typeface="+mj-lt"/>
                <a:cs typeface="Segoe UI Semibold"/>
              </a:rPr>
              <a:t>preferences for better user readability like bulleting or bolding certain parts of the response.</a:t>
            </a:r>
          </a:p>
        </p:txBody>
      </p:sp>
      <p:sp>
        <p:nvSpPr>
          <p:cNvPr id="43" name="Bet 1">
            <a:extLst>
              <a:ext uri="{FF2B5EF4-FFF2-40B4-BE49-F238E27FC236}">
                <a16:creationId xmlns:a16="http://schemas.microsoft.com/office/drawing/2014/main" id="{020C69F3-B1A9-5DC2-80A2-4265AC8B49F0}"/>
              </a:ext>
              <a:ext uri="{C183D7F6-B498-43B3-948B-1728B52AA6E4}">
                <adec:decorative xmlns:adec="http://schemas.microsoft.com/office/drawing/2017/decorative" val="1"/>
              </a:ext>
            </a:extLst>
          </p:cNvPr>
          <p:cNvSpPr/>
          <p:nvPr/>
        </p:nvSpPr>
        <p:spPr>
          <a:xfrm>
            <a:off x="4161361" y="4077816"/>
            <a:ext cx="7557248" cy="1010027"/>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Describe difficult use cases </a:t>
            </a:r>
            <a:r>
              <a:rPr lang="en-US" sz="1200" spc="-50">
                <a:ln w="3175">
                  <a:noFill/>
                </a:ln>
                <a:latin typeface="+mj-lt"/>
                <a:ea typeface="+mj-lt"/>
                <a:cs typeface="Segoe UI Semibold"/>
              </a:rPr>
              <a:t>where the prompt is ambiguous or complicated, to give the model additional visibility into how to approach such cases.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Show chain-of-thought reasoning </a:t>
            </a:r>
            <a:r>
              <a:rPr lang="en-US" sz="1200" spc="-50">
                <a:ln w="3175">
                  <a:noFill/>
                </a:ln>
                <a:latin typeface="+mj-lt"/>
                <a:ea typeface="+mj-lt"/>
                <a:cs typeface="Segoe UI Semibold"/>
              </a:rPr>
              <a:t>to better inform the model on the steps it should take to achieve the desired outcomes. </a:t>
            </a:r>
          </a:p>
        </p:txBody>
      </p:sp>
      <p:cxnSp>
        <p:nvCxnSpPr>
          <p:cNvPr id="44" name="Straight Arrow Connector 14">
            <a:extLst>
              <a:ext uri="{FF2B5EF4-FFF2-40B4-BE49-F238E27FC236}">
                <a16:creationId xmlns:a16="http://schemas.microsoft.com/office/drawing/2014/main" id="{49D5A269-0761-C4DE-D161-F7B37FE2F283}"/>
              </a:ext>
              <a:ext uri="{C183D7F6-B498-43B3-948B-1728B52AA6E4}">
                <adec:decorative xmlns:adec="http://schemas.microsoft.com/office/drawing/2017/decorative" val="1"/>
              </a:ext>
            </a:extLst>
          </p:cNvPr>
          <p:cNvCxnSpPr>
            <a:cxnSpLocks/>
          </p:cNvCxnSpPr>
          <p:nvPr/>
        </p:nvCxnSpPr>
        <p:spPr>
          <a:xfrm>
            <a:off x="3645890" y="3457680"/>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45" name="Bet 1">
            <a:extLst>
              <a:ext uri="{FF2B5EF4-FFF2-40B4-BE49-F238E27FC236}">
                <a16:creationId xmlns:a16="http://schemas.microsoft.com/office/drawing/2014/main" id="{021EA566-D93A-8798-164C-43F7337653C5}"/>
              </a:ext>
              <a:ext uri="{C183D7F6-B498-43B3-948B-1728B52AA6E4}">
                <adec:decorative xmlns:adec="http://schemas.microsoft.com/office/drawing/2017/decorative" val="1"/>
              </a:ext>
            </a:extLst>
          </p:cNvPr>
          <p:cNvSpPr/>
          <p:nvPr/>
        </p:nvSpPr>
        <p:spPr>
          <a:xfrm>
            <a:off x="4161361" y="5256488"/>
            <a:ext cx="7557248" cy="771802"/>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specific guardrails to mitigate harms </a:t>
            </a:r>
            <a:r>
              <a:rPr lang="en-US" sz="1200" spc="-50">
                <a:ln w="3175">
                  <a:noFill/>
                </a:ln>
                <a:latin typeface="+mj-lt"/>
                <a:ea typeface="+mj-lt"/>
                <a:cs typeface="Segoe UI Semibold"/>
              </a:rPr>
              <a:t>that have been identified and prioritized for the scenario.</a:t>
            </a:r>
          </a:p>
        </p:txBody>
      </p:sp>
      <p:sp>
        <p:nvSpPr>
          <p:cNvPr id="47" name="Bet 1">
            <a:extLst>
              <a:ext uri="{FF2B5EF4-FFF2-40B4-BE49-F238E27FC236}">
                <a16:creationId xmlns:a16="http://schemas.microsoft.com/office/drawing/2014/main" id="{2EA15BBE-7FCE-759F-D88A-79784B96FBB7}"/>
              </a:ext>
            </a:extLst>
          </p:cNvPr>
          <p:cNvSpPr/>
          <p:nvPr/>
        </p:nvSpPr>
        <p:spPr>
          <a:xfrm>
            <a:off x="636383" y="2920732"/>
            <a:ext cx="3009507" cy="1008597"/>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2. Define the model’s output </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format</a:t>
            </a:r>
          </a:p>
        </p:txBody>
      </p:sp>
      <p:cxnSp>
        <p:nvCxnSpPr>
          <p:cNvPr id="49" name="Straight Arrow Connector 19">
            <a:extLst>
              <a:ext uri="{FF2B5EF4-FFF2-40B4-BE49-F238E27FC236}">
                <a16:creationId xmlns:a16="http://schemas.microsoft.com/office/drawing/2014/main" id="{4B52C08A-0926-666C-1B0E-69025AA99586}"/>
              </a:ext>
              <a:ext uri="{C183D7F6-B498-43B3-948B-1728B52AA6E4}">
                <adec:decorative xmlns:adec="http://schemas.microsoft.com/office/drawing/2017/decorative" val="1"/>
              </a:ext>
            </a:extLst>
          </p:cNvPr>
          <p:cNvCxnSpPr>
            <a:cxnSpLocks/>
          </p:cNvCxnSpPr>
          <p:nvPr/>
        </p:nvCxnSpPr>
        <p:spPr>
          <a:xfrm>
            <a:off x="3597771" y="4583009"/>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50" name="Bet 1">
            <a:extLst>
              <a:ext uri="{FF2B5EF4-FFF2-40B4-BE49-F238E27FC236}">
                <a16:creationId xmlns:a16="http://schemas.microsoft.com/office/drawing/2014/main" id="{7CA22C74-4D1F-C31D-CDCB-406546A7D423}"/>
              </a:ext>
            </a:extLst>
          </p:cNvPr>
          <p:cNvSpPr/>
          <p:nvPr/>
        </p:nvSpPr>
        <p:spPr>
          <a:xfrm>
            <a:off x="615317" y="4079246"/>
            <a:ext cx="3080120" cy="1008597"/>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3. Provide example(s) to demonstrate the intended behavior of the model </a:t>
            </a:r>
          </a:p>
        </p:txBody>
      </p:sp>
      <p:cxnSp>
        <p:nvCxnSpPr>
          <p:cNvPr id="51" name="Straight Arrow Connector 21">
            <a:extLst>
              <a:ext uri="{FF2B5EF4-FFF2-40B4-BE49-F238E27FC236}">
                <a16:creationId xmlns:a16="http://schemas.microsoft.com/office/drawing/2014/main" id="{86A89959-68C4-70BE-6464-9753D4C30A32}"/>
              </a:ext>
              <a:ext uri="{C183D7F6-B498-43B3-948B-1728B52AA6E4}">
                <adec:decorative xmlns:adec="http://schemas.microsoft.com/office/drawing/2017/decorative" val="1"/>
              </a:ext>
            </a:extLst>
          </p:cNvPr>
          <p:cNvCxnSpPr>
            <a:cxnSpLocks/>
          </p:cNvCxnSpPr>
          <p:nvPr/>
        </p:nvCxnSpPr>
        <p:spPr>
          <a:xfrm>
            <a:off x="3624825" y="5612821"/>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52" name="Bet 1">
            <a:extLst>
              <a:ext uri="{FF2B5EF4-FFF2-40B4-BE49-F238E27FC236}">
                <a16:creationId xmlns:a16="http://schemas.microsoft.com/office/drawing/2014/main" id="{24162343-E88F-35BE-D92C-BC696BFAA622}"/>
              </a:ext>
            </a:extLst>
          </p:cNvPr>
          <p:cNvSpPr/>
          <p:nvPr/>
        </p:nvSpPr>
        <p:spPr>
          <a:xfrm>
            <a:off x="615317" y="5256488"/>
            <a:ext cx="3080120" cy="771802"/>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4. Define additional behavioral and safety guardrails  </a:t>
            </a:r>
          </a:p>
        </p:txBody>
      </p:sp>
      <p:sp>
        <p:nvSpPr>
          <p:cNvPr id="3" name="Rectangle: Rounded Corners 1">
            <a:extLst>
              <a:ext uri="{FF2B5EF4-FFF2-40B4-BE49-F238E27FC236}">
                <a16:creationId xmlns:a16="http://schemas.microsoft.com/office/drawing/2014/main" id="{25819A30-3235-CDC5-10E6-A3769E768ADD}"/>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Tree>
    <p:extLst>
      <p:ext uri="{BB962C8B-B14F-4D97-AF65-F5344CB8AC3E}">
        <p14:creationId xmlns:p14="http://schemas.microsoft.com/office/powerpoint/2010/main" val="3918579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3343-EAD0-B02F-2E36-9D43C48B6815}"/>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7AEB0176-8412-D187-B45F-AF4B6668B891}"/>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Top Corners Rounded 14" descr="White front layer">
            <a:extLst>
              <a:ext uri="{FF2B5EF4-FFF2-40B4-BE49-F238E27FC236}">
                <a16:creationId xmlns:a16="http://schemas.microsoft.com/office/drawing/2014/main" id="{DEA1FDC2-706B-D0B0-198F-2C534D21092A}"/>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67420EB8-2647-8C62-F45F-3372DCE8F9F4}"/>
              </a:ext>
            </a:extLst>
          </p:cNvPr>
          <p:cNvSpPr>
            <a:spLocks noGrp="1"/>
          </p:cNvSpPr>
          <p:nvPr>
            <p:ph type="title"/>
          </p:nvPr>
        </p:nvSpPr>
        <p:spPr>
          <a:xfrm>
            <a:off x="588263" y="457200"/>
            <a:ext cx="11018520" cy="492443"/>
          </a:xfrm>
        </p:spPr>
        <p:txBody>
          <a:bodyPr/>
          <a:lstStyle/>
          <a:p>
            <a:r>
              <a:rPr lang="en-US" dirty="0"/>
              <a:t>Safety system message templates</a:t>
            </a:r>
          </a:p>
        </p:txBody>
      </p:sp>
      <p:sp>
        <p:nvSpPr>
          <p:cNvPr id="7" name="Espace réservé du texte 6">
            <a:extLst>
              <a:ext uri="{FF2B5EF4-FFF2-40B4-BE49-F238E27FC236}">
                <a16:creationId xmlns:a16="http://schemas.microsoft.com/office/drawing/2014/main" id="{92A9BE4A-403C-E567-5476-27236661CD55}"/>
              </a:ext>
            </a:extLst>
          </p:cNvPr>
          <p:cNvSpPr>
            <a:spLocks noGrp="1"/>
          </p:cNvSpPr>
          <p:nvPr>
            <p:ph type="body" sz="quarter" idx="10"/>
          </p:nvPr>
        </p:nvSpPr>
        <p:spPr>
          <a:xfrm>
            <a:off x="588964" y="1638417"/>
            <a:ext cx="2784156" cy="2215991"/>
          </a:xfrm>
        </p:spPr>
        <p:txBody>
          <a:bodyPr/>
          <a:lstStyle/>
          <a:p>
            <a:pPr>
              <a:spcAft>
                <a:spcPts val="1200"/>
              </a:spcAft>
            </a:pPr>
            <a:r>
              <a:rPr lang="en-US" dirty="0">
                <a:solidFill>
                  <a:srgbClr val="000000"/>
                </a:solidFill>
                <a:latin typeface="Segoe UI"/>
                <a:cs typeface="Segoe UI"/>
              </a:rPr>
              <a:t>Get started with research-backed templates, available in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Studio and Azure OpenAI Service playgrounds</a:t>
            </a:r>
          </a:p>
        </p:txBody>
      </p:sp>
      <p:sp>
        <p:nvSpPr>
          <p:cNvPr id="3" name="Rectangle: Rounded Corners 1">
            <a:extLst>
              <a:ext uri="{FF2B5EF4-FFF2-40B4-BE49-F238E27FC236}">
                <a16:creationId xmlns:a16="http://schemas.microsoft.com/office/drawing/2014/main" id="{9176E8DC-0528-0AC5-854F-290BC619FA20}"/>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pic>
        <p:nvPicPr>
          <p:cNvPr id="4" name="Picture 4" descr="A screenshot of a computer&#10;&#10;Description automatically generated">
            <a:extLst>
              <a:ext uri="{FF2B5EF4-FFF2-40B4-BE49-F238E27FC236}">
                <a16:creationId xmlns:a16="http://schemas.microsoft.com/office/drawing/2014/main" id="{DE2EDDD8-65A4-AF3B-08E6-7E269E5BE3CC}"/>
              </a:ext>
            </a:extLst>
          </p:cNvPr>
          <p:cNvPicPr>
            <a:picLocks noChangeAspect="1"/>
          </p:cNvPicPr>
          <p:nvPr/>
        </p:nvPicPr>
        <p:blipFill rotWithShape="1">
          <a:blip r:embed="rId5">
            <a:extLst>
              <a:ext uri="{28A0092B-C50C-407E-A947-70E740481C1C}">
                <a14:useLocalDpi xmlns:a14="http://schemas.microsoft.com/office/drawing/2010/main" val="0"/>
              </a:ext>
            </a:extLst>
          </a:blip>
          <a:srcRect r="1179"/>
          <a:stretch/>
        </p:blipFill>
        <p:spPr>
          <a:xfrm>
            <a:off x="3632413" y="1317071"/>
            <a:ext cx="8300294" cy="5110466"/>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436481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750" fill="hold"/>
                                        <p:tgtEl>
                                          <p:spTgt spid="18"/>
                                        </p:tgtEl>
                                        <p:attrNameLst>
                                          <p:attrName>ppt_x</p:attrName>
                                        </p:attrNameLst>
                                      </p:cBhvr>
                                      <p:tavLst>
                                        <p:tav tm="0">
                                          <p:val>
                                            <p:strVal val="#ppt_x"/>
                                          </p:val>
                                        </p:tav>
                                        <p:tav tm="100000">
                                          <p:val>
                                            <p:strVal val="#ppt_x"/>
                                          </p:val>
                                        </p:tav>
                                      </p:tavLst>
                                    </p:anim>
                                    <p:anim calcmode="lin" valueType="num">
                                      <p:cBhvr additive="base">
                                        <p:cTn id="11"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D7321786-6D75-83A9-9B24-F92DB127E209}"/>
              </a:ext>
            </a:extLst>
          </p:cNvPr>
          <p:cNvSpPr txBox="1"/>
          <p:nvPr/>
        </p:nvSpPr>
        <p:spPr>
          <a:xfrm>
            <a:off x="701002" y="3491754"/>
            <a:ext cx="3685413" cy="615553"/>
          </a:xfrm>
          <a:prstGeom prst="rect">
            <a:avLst/>
          </a:prstGeom>
          <a:noFill/>
        </p:spPr>
        <p:txBody>
          <a:bodyPr wrap="square" lIns="0" tIns="0" rIns="0" bIns="0" rtlCol="0">
            <a:spAutoFit/>
          </a:bodyPr>
          <a:lstStyle/>
          <a:p>
            <a:r>
              <a:rPr lang="en-GB" sz="2000"/>
              <a:t>Microsoft’s approach as part of Responsible AI deployment</a:t>
            </a:r>
          </a:p>
        </p:txBody>
      </p:sp>
      <p:sp>
        <p:nvSpPr>
          <p:cNvPr id="42" name="Oval 87">
            <a:extLst>
              <a:ext uri="{FF2B5EF4-FFF2-40B4-BE49-F238E27FC236}">
                <a16:creationId xmlns:a16="http://schemas.microsoft.com/office/drawing/2014/main" id="{C54467AD-8B6B-C8EA-93D7-9ED4FE04E690}"/>
              </a:ext>
              <a:ext uri="{C183D7F6-B498-43B3-948B-1728B52AA6E4}">
                <adec:decorative xmlns:adec="http://schemas.microsoft.com/office/drawing/2017/decorative" val="1"/>
              </a:ext>
            </a:extLst>
          </p:cNvPr>
          <p:cNvSpPr/>
          <p:nvPr/>
        </p:nvSpPr>
        <p:spPr bwMode="auto">
          <a:xfrm rot="16200000">
            <a:off x="7775783" y="1166849"/>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88">
            <a:extLst>
              <a:ext uri="{FF2B5EF4-FFF2-40B4-BE49-F238E27FC236}">
                <a16:creationId xmlns:a16="http://schemas.microsoft.com/office/drawing/2014/main" id="{46763404-B790-A3C5-D8D7-2A23B6B1C05C}"/>
              </a:ext>
              <a:ext uri="{C183D7F6-B498-43B3-948B-1728B52AA6E4}">
                <adec:decorative xmlns:adec="http://schemas.microsoft.com/office/drawing/2017/decorative" val="1"/>
              </a:ext>
            </a:extLst>
          </p:cNvPr>
          <p:cNvSpPr/>
          <p:nvPr/>
        </p:nvSpPr>
        <p:spPr bwMode="auto">
          <a:xfrm rot="16200000">
            <a:off x="7805844" y="1198930"/>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4" name="Oval 89">
            <a:extLst>
              <a:ext uri="{FF2B5EF4-FFF2-40B4-BE49-F238E27FC236}">
                <a16:creationId xmlns:a16="http://schemas.microsoft.com/office/drawing/2014/main" id="{76AAFEAD-365D-C348-2343-E38F589FD298}"/>
              </a:ext>
              <a:ext uri="{C183D7F6-B498-43B3-948B-1728B52AA6E4}">
                <adec:decorative xmlns:adec="http://schemas.microsoft.com/office/drawing/2017/decorative" val="1"/>
              </a:ext>
            </a:extLst>
          </p:cNvPr>
          <p:cNvSpPr/>
          <p:nvPr/>
        </p:nvSpPr>
        <p:spPr bwMode="auto">
          <a:xfrm rot="16200000">
            <a:off x="7898240" y="1272825"/>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91">
            <a:extLst>
              <a:ext uri="{FF2B5EF4-FFF2-40B4-BE49-F238E27FC236}">
                <a16:creationId xmlns:a16="http://schemas.microsoft.com/office/drawing/2014/main" id="{01586B72-385B-BF85-C853-2DBB4785548D}"/>
              </a:ext>
              <a:ext uri="{C183D7F6-B498-43B3-948B-1728B52AA6E4}">
                <adec:decorative xmlns:adec="http://schemas.microsoft.com/office/drawing/2017/decorative" val="1"/>
              </a:ext>
            </a:extLst>
          </p:cNvPr>
          <p:cNvSpPr/>
          <p:nvPr/>
        </p:nvSpPr>
        <p:spPr>
          <a:xfrm>
            <a:off x="4979075" y="1142477"/>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92">
            <a:extLst>
              <a:ext uri="{FF2B5EF4-FFF2-40B4-BE49-F238E27FC236}">
                <a16:creationId xmlns:a16="http://schemas.microsoft.com/office/drawing/2014/main" id="{82664FFA-9C25-3BA2-6EFF-8E8C8AC1625E}"/>
              </a:ext>
              <a:ext uri="{C183D7F6-B498-43B3-948B-1728B52AA6E4}">
                <adec:decorative xmlns:adec="http://schemas.microsoft.com/office/drawing/2017/decorative" val="1"/>
              </a:ext>
            </a:extLst>
          </p:cNvPr>
          <p:cNvSpPr/>
          <p:nvPr/>
        </p:nvSpPr>
        <p:spPr>
          <a:xfrm>
            <a:off x="4974118" y="2805100"/>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93">
            <a:extLst>
              <a:ext uri="{FF2B5EF4-FFF2-40B4-BE49-F238E27FC236}">
                <a16:creationId xmlns:a16="http://schemas.microsoft.com/office/drawing/2014/main" id="{8E39289A-9888-A253-AFA3-857BEF954B32}"/>
              </a:ext>
              <a:ext uri="{C183D7F6-B498-43B3-948B-1728B52AA6E4}">
                <adec:decorative xmlns:adec="http://schemas.microsoft.com/office/drawing/2017/decorative" val="1"/>
              </a:ext>
            </a:extLst>
          </p:cNvPr>
          <p:cNvSpPr/>
          <p:nvPr/>
        </p:nvSpPr>
        <p:spPr>
          <a:xfrm>
            <a:off x="6447084" y="1393702"/>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94">
            <a:extLst>
              <a:ext uri="{FF2B5EF4-FFF2-40B4-BE49-F238E27FC236}">
                <a16:creationId xmlns:a16="http://schemas.microsoft.com/office/drawing/2014/main" id="{C7B636AD-84DD-3FA7-94F8-EC0F30F406CD}"/>
              </a:ext>
              <a:ext uri="{C183D7F6-B498-43B3-948B-1728B52AA6E4}">
                <adec:decorative xmlns:adec="http://schemas.microsoft.com/office/drawing/2017/decorative" val="1"/>
              </a:ext>
            </a:extLst>
          </p:cNvPr>
          <p:cNvSpPr/>
          <p:nvPr/>
        </p:nvSpPr>
        <p:spPr>
          <a:xfrm>
            <a:off x="4998929" y="1131801"/>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9" name="Oval 95">
            <a:extLst>
              <a:ext uri="{FF2B5EF4-FFF2-40B4-BE49-F238E27FC236}">
                <a16:creationId xmlns:a16="http://schemas.microsoft.com/office/drawing/2014/main" id="{06D52708-02C1-35B6-8795-C8F2CEB2254E}"/>
              </a:ext>
              <a:ext uri="{C183D7F6-B498-43B3-948B-1728B52AA6E4}">
                <adec:decorative xmlns:adec="http://schemas.microsoft.com/office/drawing/2017/decorative" val="1"/>
              </a:ext>
            </a:extLst>
          </p:cNvPr>
          <p:cNvSpPr/>
          <p:nvPr/>
        </p:nvSpPr>
        <p:spPr bwMode="auto">
          <a:xfrm>
            <a:off x="6354014" y="2771776"/>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0" name="Group 96">
            <a:extLst>
              <a:ext uri="{FF2B5EF4-FFF2-40B4-BE49-F238E27FC236}">
                <a16:creationId xmlns:a16="http://schemas.microsoft.com/office/drawing/2014/main" id="{91178086-A296-4FE3-97BF-08569C4F4A2F}"/>
              </a:ext>
              <a:ext uri="{C183D7F6-B498-43B3-948B-1728B52AA6E4}">
                <adec:decorative xmlns:adec="http://schemas.microsoft.com/office/drawing/2017/decorative" val="1"/>
              </a:ext>
            </a:extLst>
          </p:cNvPr>
          <p:cNvGrpSpPr/>
          <p:nvPr/>
        </p:nvGrpSpPr>
        <p:grpSpPr>
          <a:xfrm>
            <a:off x="6814820" y="3037232"/>
            <a:ext cx="1409949" cy="1767617"/>
            <a:chOff x="3946784" y="3226526"/>
            <a:chExt cx="1409949" cy="1767617"/>
          </a:xfrm>
        </p:grpSpPr>
        <p:sp>
          <p:nvSpPr>
            <p:cNvPr id="51" name="TextBox 97">
              <a:extLst>
                <a:ext uri="{FF2B5EF4-FFF2-40B4-BE49-F238E27FC236}">
                  <a16:creationId xmlns:a16="http://schemas.microsoft.com/office/drawing/2014/main" id="{DC6FE621-5DD9-35B5-CA6B-1D44D7C695F4}"/>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52" name="Group 98">
              <a:extLst>
                <a:ext uri="{FF2B5EF4-FFF2-40B4-BE49-F238E27FC236}">
                  <a16:creationId xmlns:a16="http://schemas.microsoft.com/office/drawing/2014/main" id="{B47A23DD-2A1C-9B6E-5953-D03FBA6CB7B4}"/>
                </a:ext>
              </a:extLst>
            </p:cNvPr>
            <p:cNvGrpSpPr/>
            <p:nvPr/>
          </p:nvGrpSpPr>
          <p:grpSpPr>
            <a:xfrm>
              <a:off x="3946784" y="3430187"/>
              <a:ext cx="1409949" cy="1563956"/>
              <a:chOff x="3946784" y="3430187"/>
              <a:chExt cx="1409949" cy="1563956"/>
            </a:xfrm>
          </p:grpSpPr>
          <p:sp>
            <p:nvSpPr>
              <p:cNvPr id="53" name="TextBox 99">
                <a:extLst>
                  <a:ext uri="{FF2B5EF4-FFF2-40B4-BE49-F238E27FC236}">
                    <a16:creationId xmlns:a16="http://schemas.microsoft.com/office/drawing/2014/main" id="{5B9DD395-AE64-2D31-2DED-DC6238CCB978}"/>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54" name="Freeform 100">
                <a:extLst>
                  <a:ext uri="{FF2B5EF4-FFF2-40B4-BE49-F238E27FC236}">
                    <a16:creationId xmlns:a16="http://schemas.microsoft.com/office/drawing/2014/main" id="{DD99821D-6460-B946-4AB0-0268A980393E}"/>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5" name="Freeform 101">
            <a:extLst>
              <a:ext uri="{FF2B5EF4-FFF2-40B4-BE49-F238E27FC236}">
                <a16:creationId xmlns:a16="http://schemas.microsoft.com/office/drawing/2014/main" id="{881F4AA6-5FE1-6222-EFA3-14AF829F4AC0}"/>
              </a:ext>
              <a:ext uri="{C183D7F6-B498-43B3-948B-1728B52AA6E4}">
                <adec:decorative xmlns:adec="http://schemas.microsoft.com/office/drawing/2017/decorative" val="1"/>
              </a:ext>
            </a:extLst>
          </p:cNvPr>
          <p:cNvSpPr/>
          <p:nvPr/>
        </p:nvSpPr>
        <p:spPr>
          <a:xfrm>
            <a:off x="7312740" y="1534464"/>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102">
            <a:extLst>
              <a:ext uri="{FF2B5EF4-FFF2-40B4-BE49-F238E27FC236}">
                <a16:creationId xmlns:a16="http://schemas.microsoft.com/office/drawing/2014/main" id="{2F5A15A3-67B8-CEB8-2B9D-FDDAD3746903}"/>
              </a:ext>
              <a:ext uri="{C183D7F6-B498-43B3-948B-1728B52AA6E4}">
                <adec:decorative xmlns:adec="http://schemas.microsoft.com/office/drawing/2017/decorative" val="1"/>
              </a:ext>
            </a:extLst>
          </p:cNvPr>
          <p:cNvSpPr/>
          <p:nvPr/>
        </p:nvSpPr>
        <p:spPr>
          <a:xfrm>
            <a:off x="5716796" y="4153204"/>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TextBox 103">
            <a:extLst>
              <a:ext uri="{FF2B5EF4-FFF2-40B4-BE49-F238E27FC236}">
                <a16:creationId xmlns:a16="http://schemas.microsoft.com/office/drawing/2014/main" id="{2C56BFC3-9329-DE29-FAC0-F0F760C199C5}"/>
              </a:ext>
            </a:extLst>
          </p:cNvPr>
          <p:cNvSpPr txBox="1"/>
          <p:nvPr/>
        </p:nvSpPr>
        <p:spPr>
          <a:xfrm>
            <a:off x="6685524" y="1971921"/>
            <a:ext cx="1643729" cy="519116"/>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Identify and </a:t>
            </a:r>
            <a:b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b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prioritize AI risks</a:t>
            </a:r>
          </a:p>
        </p:txBody>
      </p:sp>
      <p:sp>
        <p:nvSpPr>
          <p:cNvPr id="58" name="TextBox 104">
            <a:extLst>
              <a:ext uri="{FF2B5EF4-FFF2-40B4-BE49-F238E27FC236}">
                <a16:creationId xmlns:a16="http://schemas.microsoft.com/office/drawing/2014/main" id="{87C8A52D-1173-9DF1-35E7-0A9F72825C5E}"/>
              </a:ext>
            </a:extLst>
          </p:cNvPr>
          <p:cNvSpPr txBox="1"/>
          <p:nvPr/>
        </p:nvSpPr>
        <p:spPr>
          <a:xfrm>
            <a:off x="8429889" y="4550396"/>
            <a:ext cx="1361214" cy="95769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Systematically measure prioritized risks to assess prevalence and effectiveness of mitigations</a:t>
            </a:r>
          </a:p>
        </p:txBody>
      </p:sp>
      <p:sp>
        <p:nvSpPr>
          <p:cNvPr id="59" name="TextBox 105">
            <a:extLst>
              <a:ext uri="{FF2B5EF4-FFF2-40B4-BE49-F238E27FC236}">
                <a16:creationId xmlns:a16="http://schemas.microsoft.com/office/drawing/2014/main" id="{C7B3AF53-82FC-16E8-DC3D-D3D7CF1F9AEB}"/>
              </a:ext>
            </a:extLst>
          </p:cNvPr>
          <p:cNvSpPr txBox="1"/>
          <p:nvPr/>
        </p:nvSpPr>
        <p:spPr>
          <a:xfrm>
            <a:off x="5369932" y="4550396"/>
            <a:ext cx="977714" cy="69095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a:ln w="3175">
                  <a:noFill/>
                </a:ln>
                <a:solidFill>
                  <a:srgbClr val="FFFFFF"/>
                </a:solidFill>
                <a:effectLst/>
                <a:uLnTx/>
                <a:uFillTx/>
                <a:latin typeface="Segoe UI"/>
                <a:ea typeface="+mn-ea"/>
                <a:cs typeface="+mn-cs"/>
              </a:rPr>
              <a:t>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mn-cs"/>
              </a:rPr>
              <a:t>Manage or mitigate identified risks</a:t>
            </a:r>
          </a:p>
        </p:txBody>
      </p:sp>
      <p:sp>
        <p:nvSpPr>
          <p:cNvPr id="60" name="Freeform 106">
            <a:extLst>
              <a:ext uri="{FF2B5EF4-FFF2-40B4-BE49-F238E27FC236}">
                <a16:creationId xmlns:a16="http://schemas.microsoft.com/office/drawing/2014/main" id="{2E1DDA50-0F61-B02B-5FAE-CDAC4049DC29}"/>
              </a:ext>
              <a:ext uri="{C183D7F6-B498-43B3-948B-1728B52AA6E4}">
                <adec:decorative xmlns:adec="http://schemas.microsoft.com/office/drawing/2017/decorative" val="1"/>
              </a:ext>
            </a:extLst>
          </p:cNvPr>
          <p:cNvSpPr/>
          <p:nvPr/>
        </p:nvSpPr>
        <p:spPr>
          <a:xfrm>
            <a:off x="8968502" y="4148459"/>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Title 2">
            <a:extLst>
              <a:ext uri="{FF2B5EF4-FFF2-40B4-BE49-F238E27FC236}">
                <a16:creationId xmlns:a16="http://schemas.microsoft.com/office/drawing/2014/main" id="{9D1E9839-F90D-FF2C-4A33-EDEC5D4EA1FE}"/>
              </a:ext>
            </a:extLst>
          </p:cNvPr>
          <p:cNvSpPr txBox="1">
            <a:spLocks/>
          </p:cNvSpPr>
          <p:nvPr/>
        </p:nvSpPr>
        <p:spPr>
          <a:xfrm>
            <a:off x="5173920" y="6179201"/>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a:ln w="3175">
                  <a:noFill/>
                </a:ln>
                <a:gradFill>
                  <a:gsLst>
                    <a:gs pos="0">
                      <a:srgbClr val="000000"/>
                    </a:gs>
                    <a:gs pos="0">
                      <a:srgbClr val="000000"/>
                    </a:gs>
                    <a:gs pos="98000">
                      <a:srgbClr val="000000"/>
                    </a:gs>
                  </a:gsLst>
                  <a:lin ang="0" scaled="1"/>
                </a:gradFill>
                <a:effectLst/>
                <a:uLnTx/>
                <a:uFillTx/>
                <a:latin typeface="Segoe UI Semibold"/>
                <a:ea typeface="+mn-ea"/>
                <a:cs typeface="Segoe UI" pitchFamily="34" charset="0"/>
              </a:rPr>
              <a:t>NIST AI Risk Management Framework (AI RMF)</a:t>
            </a:r>
          </a:p>
        </p:txBody>
      </p:sp>
      <p:pic>
        <p:nvPicPr>
          <p:cNvPr id="62" name="Image 61">
            <a:extLst>
              <a:ext uri="{FF2B5EF4-FFF2-40B4-BE49-F238E27FC236}">
                <a16:creationId xmlns:a16="http://schemas.microsoft.com/office/drawing/2014/main" id="{7B3AE815-996E-F7E7-A65A-C97A0F61AF42}"/>
              </a:ext>
            </a:extLst>
          </p:cNvPr>
          <p:cNvPicPr>
            <a:picLocks noChangeAspect="1"/>
          </p:cNvPicPr>
          <p:nvPr/>
        </p:nvPicPr>
        <p:blipFill>
          <a:blip r:embed="rId3"/>
          <a:stretch>
            <a:fillRect/>
          </a:stretch>
        </p:blipFill>
        <p:spPr>
          <a:xfrm>
            <a:off x="9072424" y="617593"/>
            <a:ext cx="2490044" cy="3247067"/>
          </a:xfrm>
          <a:prstGeom prst="rect">
            <a:avLst/>
          </a:prstGeom>
          <a:ln w="9525">
            <a:solidFill>
              <a:schemeClr val="tx1">
                <a:alpha val="22000"/>
              </a:schemeClr>
            </a:solidFill>
          </a:ln>
          <a:effectLst>
            <a:outerShdw blurRad="50800" dist="38100" dir="2700000" algn="tl" rotWithShape="0">
              <a:prstClr val="black">
                <a:alpha val="40000"/>
              </a:prstClr>
            </a:outerShdw>
          </a:effectLst>
        </p:spPr>
      </p:pic>
      <p:sp>
        <p:nvSpPr>
          <p:cNvPr id="65" name="Title 1">
            <a:extLst>
              <a:ext uri="{FF2B5EF4-FFF2-40B4-BE49-F238E27FC236}">
                <a16:creationId xmlns:a16="http://schemas.microsoft.com/office/drawing/2014/main" id="{BE6CD5A8-3563-BB28-131E-8788EF343BD3}"/>
              </a:ext>
            </a:extLst>
          </p:cNvPr>
          <p:cNvSpPr txBox="1">
            <a:spLocks/>
          </p:cNvSpPr>
          <p:nvPr/>
        </p:nvSpPr>
        <p:spPr>
          <a:xfrm>
            <a:off x="625223" y="396921"/>
            <a:ext cx="4478710" cy="270843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panose="020B0702040204020203" pitchFamily="34" charset="0"/>
                <a:ea typeface="+mn-ea"/>
                <a:cs typeface="Segoe UI Semibold" panose="020B0702040204020203" pitchFamily="34" charset="0"/>
              </a:rPr>
              <a:t>How we build generative </a:t>
            </a:r>
            <a:br>
              <a:rPr kumimoji="0" lang="en-US" sz="32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panose="020B0702040204020203" pitchFamily="34" charset="0"/>
                <a:ea typeface="+mn-ea"/>
                <a:cs typeface="Segoe UI Semibold" panose="020B0702040204020203" pitchFamily="34" charset="0"/>
              </a:rPr>
              <a:t>AI applications </a:t>
            </a:r>
            <a:br>
              <a:rPr kumimoji="0" lang="en-US" sz="3200" b="0" i="0" u="none" strike="noStrike" kern="1200" cap="none" spc="-50" normalizeH="0" baseline="0" noProof="0" dirty="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responsibly</a:t>
            </a:r>
            <a:endParaRPr kumimoji="0" lang="en-US" sz="20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endParaRPr>
          </a:p>
        </p:txBody>
      </p:sp>
      <p:pic>
        <p:nvPicPr>
          <p:cNvPr id="66" name="Picture 109">
            <a:extLst>
              <a:ext uri="{FF2B5EF4-FFF2-40B4-BE49-F238E27FC236}">
                <a16:creationId xmlns:a16="http://schemas.microsoft.com/office/drawing/2014/main" id="{CA2AABA9-8953-5FA7-A4C0-20231593F44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3098" y="2496007"/>
            <a:ext cx="2623862" cy="401937"/>
          </a:xfrm>
          <a:prstGeom prst="rect">
            <a:avLst/>
          </a:prstGeom>
        </p:spPr>
      </p:pic>
    </p:spTree>
    <p:extLst>
      <p:ext uri="{BB962C8B-B14F-4D97-AF65-F5344CB8AC3E}">
        <p14:creationId xmlns:p14="http://schemas.microsoft.com/office/powerpoint/2010/main" val="2733533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 presetClass="emph" presetSubtype="0" autoRev="1" fill="hold" grpId="1" nodeType="withEffect">
                                  <p:stCondLst>
                                    <p:cond delay="0"/>
                                  </p:stCondLst>
                                  <p:childTnLst>
                                    <p:animScale>
                                      <p:cBhvr>
                                        <p:cTn id="9" dur="500" fill="hold"/>
                                        <p:tgtEl>
                                          <p:spTgt spid="49"/>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6" presetClass="emph" presetSubtype="0" autoRev="1" fill="hold" nodeType="withEffect">
                                  <p:stCondLst>
                                    <p:cond delay="0"/>
                                  </p:stCondLst>
                                  <p:childTnLst>
                                    <p:animScale>
                                      <p:cBhvr>
                                        <p:cTn id="14" dur="500" fill="hold"/>
                                        <p:tgtEl>
                                          <p:spTgt spid="50"/>
                                        </p:tgtEl>
                                      </p:cBhvr>
                                      <p:by x="50000" y="50000"/>
                                    </p:animScale>
                                  </p:childTnLst>
                                </p:cTn>
                              </p:par>
                              <p:par>
                                <p:cTn id="15" presetID="10" presetClass="entr" presetSubtype="0" fill="hold" grpId="0" nodeType="withEffect">
                                  <p:stCondLst>
                                    <p:cond delay="14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900"/>
                                        <p:tgtEl>
                                          <p:spTgt spid="48"/>
                                        </p:tgtEl>
                                      </p:cBhvr>
                                    </p:animEffect>
                                  </p:childTnLst>
                                </p:cTn>
                              </p:par>
                              <p:par>
                                <p:cTn id="18" presetID="6" presetClass="emph" presetSubtype="0" accel="50000" decel="50000" autoRev="1" fill="hold" grpId="2" nodeType="withEffect">
                                  <p:stCondLst>
                                    <p:cond delay="500"/>
                                  </p:stCondLst>
                                  <p:childTnLst>
                                    <p:animScale>
                                      <p:cBhvr>
                                        <p:cTn id="19" dur="1000" fill="hold"/>
                                        <p:tgtEl>
                                          <p:spTgt spid="48"/>
                                        </p:tgtEl>
                                      </p:cBhvr>
                                      <p:by x="0" y="0"/>
                                    </p:animScale>
                                  </p:childTnLst>
                                </p:cTn>
                              </p:par>
                              <p:par>
                                <p:cTn id="20" presetID="8" presetClass="emph" presetSubtype="0" decel="50000" fill="hold" grpId="1" nodeType="withEffect">
                                  <p:stCondLst>
                                    <p:cond delay="300"/>
                                  </p:stCondLst>
                                  <p:childTnLst>
                                    <p:animRot by="21600000">
                                      <p:cBhvr>
                                        <p:cTn id="21" dur="2100" fill="hold"/>
                                        <p:tgtEl>
                                          <p:spTgt spid="48"/>
                                        </p:tgtEl>
                                        <p:attrNameLst>
                                          <p:attrName>r</p:attrName>
                                        </p:attrNameLst>
                                      </p:cBhvr>
                                    </p:animRot>
                                  </p:childTnLst>
                                </p:cTn>
                              </p:par>
                              <p:par>
                                <p:cTn id="22" presetID="10" presetClass="entr" presetSubtype="0" fill="hold" grpId="0" nodeType="withEffect">
                                  <p:stCondLst>
                                    <p:cond delay="190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900"/>
                                        <p:tgtEl>
                                          <p:spTgt spid="47"/>
                                        </p:tgtEl>
                                      </p:cBhvr>
                                    </p:animEffect>
                                  </p:childTnLst>
                                </p:cTn>
                              </p:par>
                              <p:par>
                                <p:cTn id="25" presetID="6" presetClass="emph" presetSubtype="0" accel="50000" decel="50000" autoRev="1" fill="hold" grpId="1" nodeType="withEffect">
                                  <p:stCondLst>
                                    <p:cond delay="1000"/>
                                  </p:stCondLst>
                                  <p:childTnLst>
                                    <p:animScale>
                                      <p:cBhvr>
                                        <p:cTn id="26" dur="1000" fill="hold"/>
                                        <p:tgtEl>
                                          <p:spTgt spid="47"/>
                                        </p:tgtEl>
                                      </p:cBhvr>
                                      <p:by x="0" y="0"/>
                                    </p:animScale>
                                  </p:childTnLst>
                                </p:cTn>
                              </p:par>
                              <p:par>
                                <p:cTn id="27" presetID="8" presetClass="emph" presetSubtype="0" decel="50000" fill="hold" grpId="2" nodeType="withEffect">
                                  <p:stCondLst>
                                    <p:cond delay="800"/>
                                  </p:stCondLst>
                                  <p:childTnLst>
                                    <p:animRot by="21600000">
                                      <p:cBhvr>
                                        <p:cTn id="28" dur="2100" fill="hold"/>
                                        <p:tgtEl>
                                          <p:spTgt spid="47"/>
                                        </p:tgtEl>
                                        <p:attrNameLst>
                                          <p:attrName>r</p:attrName>
                                        </p:attrNameLst>
                                      </p:cBhvr>
                                    </p:animRot>
                                  </p:childTnLst>
                                </p:cTn>
                              </p:par>
                              <p:par>
                                <p:cTn id="29" presetID="10" presetClass="entr" presetSubtype="0" fill="hold" grpId="0" nodeType="withEffect">
                                  <p:stCondLst>
                                    <p:cond delay="24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900"/>
                                        <p:tgtEl>
                                          <p:spTgt spid="46"/>
                                        </p:tgtEl>
                                      </p:cBhvr>
                                    </p:animEffect>
                                  </p:childTnLst>
                                </p:cTn>
                              </p:par>
                              <p:par>
                                <p:cTn id="32" presetID="6" presetClass="emph" presetSubtype="0" accel="50000" decel="50000" autoRev="1" fill="hold" grpId="1" nodeType="withEffect">
                                  <p:stCondLst>
                                    <p:cond delay="1500"/>
                                  </p:stCondLst>
                                  <p:childTnLst>
                                    <p:animScale>
                                      <p:cBhvr>
                                        <p:cTn id="33" dur="1000" fill="hold"/>
                                        <p:tgtEl>
                                          <p:spTgt spid="46"/>
                                        </p:tgtEl>
                                      </p:cBhvr>
                                      <p:by x="0" y="0"/>
                                    </p:animScale>
                                  </p:childTnLst>
                                </p:cTn>
                              </p:par>
                              <p:par>
                                <p:cTn id="34" presetID="8" presetClass="emph" presetSubtype="0" decel="50000" fill="hold" grpId="2" nodeType="withEffect">
                                  <p:stCondLst>
                                    <p:cond delay="1300"/>
                                  </p:stCondLst>
                                  <p:childTnLst>
                                    <p:animRot by="21600000">
                                      <p:cBhvr>
                                        <p:cTn id="35" dur="2100" fill="hold"/>
                                        <p:tgtEl>
                                          <p:spTgt spid="46"/>
                                        </p:tgtEl>
                                        <p:attrNameLst>
                                          <p:attrName>r</p:attrName>
                                        </p:attrNameLst>
                                      </p:cBhvr>
                                    </p:animRot>
                                  </p:childTnLst>
                                </p:cTn>
                              </p:par>
                              <p:par>
                                <p:cTn id="36" presetID="53" presetClass="entr" presetSubtype="16" accel="50000" decel="5000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2000" fill="hold"/>
                                        <p:tgtEl>
                                          <p:spTgt spid="45"/>
                                        </p:tgtEl>
                                        <p:attrNameLst>
                                          <p:attrName>ppt_w</p:attrName>
                                        </p:attrNameLst>
                                      </p:cBhvr>
                                      <p:tavLst>
                                        <p:tav tm="0">
                                          <p:val>
                                            <p:fltVal val="0"/>
                                          </p:val>
                                        </p:tav>
                                        <p:tav tm="100000">
                                          <p:val>
                                            <p:strVal val="#ppt_w"/>
                                          </p:val>
                                        </p:tav>
                                      </p:tavLst>
                                    </p:anim>
                                    <p:anim calcmode="lin" valueType="num">
                                      <p:cBhvr>
                                        <p:cTn id="39" dur="2000" fill="hold"/>
                                        <p:tgtEl>
                                          <p:spTgt spid="45"/>
                                        </p:tgtEl>
                                        <p:attrNameLst>
                                          <p:attrName>ppt_h</p:attrName>
                                        </p:attrNameLst>
                                      </p:cBhvr>
                                      <p:tavLst>
                                        <p:tav tm="0">
                                          <p:val>
                                            <p:fltVal val="0"/>
                                          </p:val>
                                        </p:tav>
                                        <p:tav tm="100000">
                                          <p:val>
                                            <p:strVal val="#ppt_h"/>
                                          </p:val>
                                        </p:tav>
                                      </p:tavLst>
                                    </p:anim>
                                    <p:animEffect transition="in" filter="fade">
                                      <p:cBhvr>
                                        <p:cTn id="40" dur="2000"/>
                                        <p:tgtEl>
                                          <p:spTgt spid="45"/>
                                        </p:tgtEl>
                                      </p:cBhvr>
                                    </p:animEffect>
                                  </p:childTnLst>
                                </p:cTn>
                              </p:par>
                              <p:par>
                                <p:cTn id="41" presetID="6" presetClass="emph" presetSubtype="0" accel="50000" decel="50000" autoRev="1" fill="hold" grpId="1" nodeType="withEffect">
                                  <p:stCondLst>
                                    <p:cond delay="0"/>
                                  </p:stCondLst>
                                  <p:childTnLst>
                                    <p:animScale>
                                      <p:cBhvr>
                                        <p:cTn id="42" dur="500" fill="hold"/>
                                        <p:tgtEl>
                                          <p:spTgt spid="45"/>
                                        </p:tgtEl>
                                      </p:cBhvr>
                                      <p:by x="110000" y="110000"/>
                                    </p:animScale>
                                  </p:childTnLst>
                                </p:cTn>
                              </p:par>
                              <p:par>
                                <p:cTn id="43" presetID="53" presetClass="entr" presetSubtype="16" accel="50000" decel="50000" fill="hold" grpId="0" nodeType="withEffect">
                                  <p:stCondLst>
                                    <p:cond delay="300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ppt_w</p:attrName>
                                        </p:attrNameLst>
                                      </p:cBhvr>
                                      <p:tavLst>
                                        <p:tav tm="0">
                                          <p:val>
                                            <p:fltVal val="0"/>
                                          </p:val>
                                        </p:tav>
                                        <p:tav tm="100000">
                                          <p:val>
                                            <p:strVal val="#ppt_w"/>
                                          </p:val>
                                        </p:tav>
                                      </p:tavLst>
                                    </p:anim>
                                    <p:anim calcmode="lin" valueType="num">
                                      <p:cBhvr>
                                        <p:cTn id="46" dur="500" fill="hold"/>
                                        <p:tgtEl>
                                          <p:spTgt spid="56"/>
                                        </p:tgtEl>
                                        <p:attrNameLst>
                                          <p:attrName>ppt_h</p:attrName>
                                        </p:attrNameLst>
                                      </p:cBhvr>
                                      <p:tavLst>
                                        <p:tav tm="0">
                                          <p:val>
                                            <p:fltVal val="0"/>
                                          </p:val>
                                        </p:tav>
                                        <p:tav tm="100000">
                                          <p:val>
                                            <p:strVal val="#ppt_h"/>
                                          </p:val>
                                        </p:tav>
                                      </p:tavLst>
                                    </p:anim>
                                    <p:animEffect transition="in" filter="fade">
                                      <p:cBhvr>
                                        <p:cTn id="47" dur="500"/>
                                        <p:tgtEl>
                                          <p:spTgt spid="56"/>
                                        </p:tgtEl>
                                      </p:cBhvr>
                                    </p:animEffect>
                                  </p:childTnLst>
                                </p:cTn>
                              </p:par>
                              <p:par>
                                <p:cTn id="48" presetID="6" presetClass="emph" presetSubtype="0" accel="50000" decel="50000" autoRev="1" fill="hold" grpId="1" nodeType="withEffect">
                                  <p:stCondLst>
                                    <p:cond delay="3000"/>
                                  </p:stCondLst>
                                  <p:childTnLst>
                                    <p:animScale>
                                      <p:cBhvr>
                                        <p:cTn id="49" dur="300" fill="hold"/>
                                        <p:tgtEl>
                                          <p:spTgt spid="56"/>
                                        </p:tgtEl>
                                      </p:cBhvr>
                                      <p:by x="120000" y="120000"/>
                                    </p:animScale>
                                  </p:childTnLst>
                                </p:cTn>
                              </p:par>
                              <p:par>
                                <p:cTn id="50" presetID="53" presetClass="entr" presetSubtype="16" accel="50000" decel="50000" fill="hold" grpId="0" nodeType="withEffect">
                                  <p:stCondLst>
                                    <p:cond delay="19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6" presetClass="emph" presetSubtype="0" accel="50000" decel="50000" autoRev="1" fill="hold" grpId="1" nodeType="withEffect">
                                  <p:stCondLst>
                                    <p:cond delay="1900"/>
                                  </p:stCondLst>
                                  <p:childTnLst>
                                    <p:animScale>
                                      <p:cBhvr>
                                        <p:cTn id="56" dur="300" fill="hold"/>
                                        <p:tgtEl>
                                          <p:spTgt spid="55"/>
                                        </p:tgtEl>
                                      </p:cBhvr>
                                      <p:by x="120000" y="120000"/>
                                    </p:animScale>
                                  </p:childTnLst>
                                </p:cTn>
                              </p:par>
                              <p:par>
                                <p:cTn id="57" presetID="53" presetClass="entr" presetSubtype="16" accel="50000" decel="50000" fill="hold" grpId="0" nodeType="withEffect">
                                  <p:stCondLst>
                                    <p:cond delay="2500"/>
                                  </p:stCondLst>
                                  <p:childTnLst>
                                    <p:set>
                                      <p:cBhvr>
                                        <p:cTn id="58" dur="1" fill="hold">
                                          <p:stCondLst>
                                            <p:cond delay="0"/>
                                          </p:stCondLst>
                                        </p:cTn>
                                        <p:tgtEl>
                                          <p:spTgt spid="60"/>
                                        </p:tgtEl>
                                        <p:attrNameLst>
                                          <p:attrName>style.visibility</p:attrName>
                                        </p:attrNameLst>
                                      </p:cBhvr>
                                      <p:to>
                                        <p:strVal val="visible"/>
                                      </p:to>
                                    </p:set>
                                    <p:anim calcmode="lin" valueType="num">
                                      <p:cBhvr>
                                        <p:cTn id="59" dur="500" fill="hold"/>
                                        <p:tgtEl>
                                          <p:spTgt spid="60"/>
                                        </p:tgtEl>
                                        <p:attrNameLst>
                                          <p:attrName>ppt_w</p:attrName>
                                        </p:attrNameLst>
                                      </p:cBhvr>
                                      <p:tavLst>
                                        <p:tav tm="0">
                                          <p:val>
                                            <p:fltVal val="0"/>
                                          </p:val>
                                        </p:tav>
                                        <p:tav tm="100000">
                                          <p:val>
                                            <p:strVal val="#ppt_w"/>
                                          </p:val>
                                        </p:tav>
                                      </p:tavLst>
                                    </p:anim>
                                    <p:anim calcmode="lin" valueType="num">
                                      <p:cBhvr>
                                        <p:cTn id="60" dur="500" fill="hold"/>
                                        <p:tgtEl>
                                          <p:spTgt spid="60"/>
                                        </p:tgtEl>
                                        <p:attrNameLst>
                                          <p:attrName>ppt_h</p:attrName>
                                        </p:attrNameLst>
                                      </p:cBhvr>
                                      <p:tavLst>
                                        <p:tav tm="0">
                                          <p:val>
                                            <p:fltVal val="0"/>
                                          </p:val>
                                        </p:tav>
                                        <p:tav tm="100000">
                                          <p:val>
                                            <p:strVal val="#ppt_h"/>
                                          </p:val>
                                        </p:tav>
                                      </p:tavLst>
                                    </p:anim>
                                    <p:animEffect transition="in" filter="fade">
                                      <p:cBhvr>
                                        <p:cTn id="61" dur="500"/>
                                        <p:tgtEl>
                                          <p:spTgt spid="60"/>
                                        </p:tgtEl>
                                      </p:cBhvr>
                                    </p:animEffect>
                                  </p:childTnLst>
                                </p:cTn>
                              </p:par>
                              <p:par>
                                <p:cTn id="62" presetID="6" presetClass="emph" presetSubtype="0" accel="50000" decel="50000" autoRev="1" fill="hold" grpId="1" nodeType="withEffect">
                                  <p:stCondLst>
                                    <p:cond delay="2500"/>
                                  </p:stCondLst>
                                  <p:childTnLst>
                                    <p:animScale>
                                      <p:cBhvr>
                                        <p:cTn id="63" dur="300" fill="hold"/>
                                        <p:tgtEl>
                                          <p:spTgt spid="60"/>
                                        </p:tgtEl>
                                      </p:cBhvr>
                                      <p:by x="120000" y="120000"/>
                                    </p:animScale>
                                  </p:childTnLst>
                                </p:cTn>
                              </p:par>
                              <p:par>
                                <p:cTn id="64" presetID="53" presetClass="entr" presetSubtype="16" accel="50000" decel="50000" fill="hold" grpId="0" nodeType="withEffect">
                                  <p:stCondLst>
                                    <p:cond delay="19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par>
                                <p:cTn id="69" presetID="6" presetClass="emph" presetSubtype="0" accel="50000" decel="50000" autoRev="1" fill="hold" grpId="1" nodeType="withEffect">
                                  <p:stCondLst>
                                    <p:cond delay="1900"/>
                                  </p:stCondLst>
                                  <p:childTnLst>
                                    <p:animScale>
                                      <p:cBhvr>
                                        <p:cTn id="70" dur="300" fill="hold"/>
                                        <p:tgtEl>
                                          <p:spTgt spid="57"/>
                                        </p:tgtEl>
                                      </p:cBhvr>
                                      <p:by x="120000" y="120000"/>
                                    </p:animScale>
                                  </p:childTnLst>
                                </p:cTn>
                              </p:par>
                              <p:par>
                                <p:cTn id="71" presetID="53" presetClass="entr" presetSubtype="16" accel="50000" decel="50000" fill="hold" grpId="0" nodeType="withEffect">
                                  <p:stCondLst>
                                    <p:cond delay="2500"/>
                                  </p:stCondLst>
                                  <p:childTnLst>
                                    <p:set>
                                      <p:cBhvr>
                                        <p:cTn id="72" dur="1" fill="hold">
                                          <p:stCondLst>
                                            <p:cond delay="0"/>
                                          </p:stCondLst>
                                        </p:cTn>
                                        <p:tgtEl>
                                          <p:spTgt spid="58"/>
                                        </p:tgtEl>
                                        <p:attrNameLst>
                                          <p:attrName>style.visibility</p:attrName>
                                        </p:attrNameLst>
                                      </p:cBhvr>
                                      <p:to>
                                        <p:strVal val="visible"/>
                                      </p:to>
                                    </p:set>
                                    <p:anim calcmode="lin" valueType="num">
                                      <p:cBhvr>
                                        <p:cTn id="73" dur="500" fill="hold"/>
                                        <p:tgtEl>
                                          <p:spTgt spid="58"/>
                                        </p:tgtEl>
                                        <p:attrNameLst>
                                          <p:attrName>ppt_w</p:attrName>
                                        </p:attrNameLst>
                                      </p:cBhvr>
                                      <p:tavLst>
                                        <p:tav tm="0">
                                          <p:val>
                                            <p:fltVal val="0"/>
                                          </p:val>
                                        </p:tav>
                                        <p:tav tm="100000">
                                          <p:val>
                                            <p:strVal val="#ppt_w"/>
                                          </p:val>
                                        </p:tav>
                                      </p:tavLst>
                                    </p:anim>
                                    <p:anim calcmode="lin" valueType="num">
                                      <p:cBhvr>
                                        <p:cTn id="74" dur="500" fill="hold"/>
                                        <p:tgtEl>
                                          <p:spTgt spid="58"/>
                                        </p:tgtEl>
                                        <p:attrNameLst>
                                          <p:attrName>ppt_h</p:attrName>
                                        </p:attrNameLst>
                                      </p:cBhvr>
                                      <p:tavLst>
                                        <p:tav tm="0">
                                          <p:val>
                                            <p:fltVal val="0"/>
                                          </p:val>
                                        </p:tav>
                                        <p:tav tm="100000">
                                          <p:val>
                                            <p:strVal val="#ppt_h"/>
                                          </p:val>
                                        </p:tav>
                                      </p:tavLst>
                                    </p:anim>
                                    <p:animEffect transition="in" filter="fade">
                                      <p:cBhvr>
                                        <p:cTn id="75" dur="500"/>
                                        <p:tgtEl>
                                          <p:spTgt spid="58"/>
                                        </p:tgtEl>
                                      </p:cBhvr>
                                    </p:animEffect>
                                  </p:childTnLst>
                                </p:cTn>
                              </p:par>
                              <p:par>
                                <p:cTn id="76" presetID="6" presetClass="emph" presetSubtype="0" accel="50000" decel="50000" autoRev="1" fill="hold" grpId="1" nodeType="withEffect">
                                  <p:stCondLst>
                                    <p:cond delay="2500"/>
                                  </p:stCondLst>
                                  <p:childTnLst>
                                    <p:animScale>
                                      <p:cBhvr>
                                        <p:cTn id="77" dur="300" fill="hold"/>
                                        <p:tgtEl>
                                          <p:spTgt spid="58"/>
                                        </p:tgtEl>
                                      </p:cBhvr>
                                      <p:by x="120000" y="120000"/>
                                    </p:animScale>
                                  </p:childTnLst>
                                </p:cTn>
                              </p:par>
                              <p:par>
                                <p:cTn id="78" presetID="53" presetClass="entr" presetSubtype="16" accel="50000" decel="50000" fill="hold" grpId="0" nodeType="withEffect">
                                  <p:stCondLst>
                                    <p:cond delay="3000"/>
                                  </p:stCondLst>
                                  <p:childTnLst>
                                    <p:set>
                                      <p:cBhvr>
                                        <p:cTn id="79" dur="1" fill="hold">
                                          <p:stCondLst>
                                            <p:cond delay="0"/>
                                          </p:stCondLst>
                                        </p:cTn>
                                        <p:tgtEl>
                                          <p:spTgt spid="59"/>
                                        </p:tgtEl>
                                        <p:attrNameLst>
                                          <p:attrName>style.visibility</p:attrName>
                                        </p:attrNameLst>
                                      </p:cBhvr>
                                      <p:to>
                                        <p:strVal val="visible"/>
                                      </p:to>
                                    </p:set>
                                    <p:anim calcmode="lin" valueType="num">
                                      <p:cBhvr>
                                        <p:cTn id="80" dur="700" fill="hold"/>
                                        <p:tgtEl>
                                          <p:spTgt spid="59"/>
                                        </p:tgtEl>
                                        <p:attrNameLst>
                                          <p:attrName>ppt_w</p:attrName>
                                        </p:attrNameLst>
                                      </p:cBhvr>
                                      <p:tavLst>
                                        <p:tav tm="0">
                                          <p:val>
                                            <p:fltVal val="0"/>
                                          </p:val>
                                        </p:tav>
                                        <p:tav tm="100000">
                                          <p:val>
                                            <p:strVal val="#ppt_w"/>
                                          </p:val>
                                        </p:tav>
                                      </p:tavLst>
                                    </p:anim>
                                    <p:anim calcmode="lin" valueType="num">
                                      <p:cBhvr>
                                        <p:cTn id="81" dur="700" fill="hold"/>
                                        <p:tgtEl>
                                          <p:spTgt spid="59"/>
                                        </p:tgtEl>
                                        <p:attrNameLst>
                                          <p:attrName>ppt_h</p:attrName>
                                        </p:attrNameLst>
                                      </p:cBhvr>
                                      <p:tavLst>
                                        <p:tav tm="0">
                                          <p:val>
                                            <p:fltVal val="0"/>
                                          </p:val>
                                        </p:tav>
                                        <p:tav tm="100000">
                                          <p:val>
                                            <p:strVal val="#ppt_h"/>
                                          </p:val>
                                        </p:tav>
                                      </p:tavLst>
                                    </p:anim>
                                    <p:animEffect transition="in" filter="fade">
                                      <p:cBhvr>
                                        <p:cTn id="82" dur="700"/>
                                        <p:tgtEl>
                                          <p:spTgt spid="59"/>
                                        </p:tgtEl>
                                      </p:cBhvr>
                                    </p:animEffect>
                                  </p:childTnLst>
                                </p:cTn>
                              </p:par>
                              <p:par>
                                <p:cTn id="83" presetID="6" presetClass="emph" presetSubtype="0" accel="50000" decel="50000" autoRev="1" fill="hold" grpId="1" nodeType="withEffect">
                                  <p:stCondLst>
                                    <p:cond delay="3000"/>
                                  </p:stCondLst>
                                  <p:childTnLst>
                                    <p:animScale>
                                      <p:cBhvr>
                                        <p:cTn id="84" dur="500" fill="hold"/>
                                        <p:tgtEl>
                                          <p:spTgt spid="59"/>
                                        </p:tgtEl>
                                      </p:cBhvr>
                                      <p:by x="120000" y="120000"/>
                                    </p:animScale>
                                  </p:childTnLst>
                                </p:cTn>
                              </p:par>
                              <p:par>
                                <p:cTn id="85" presetID="10" presetClass="entr" presetSubtype="0" fill="hold" grpId="1" nodeType="withEffect">
                                  <p:stCondLst>
                                    <p:cond delay="32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0" presetClass="path" presetSubtype="0" repeatCount="indefinite" accel="50000" autoRev="1" fill="hold" grpId="0" nodeType="withEffect">
                                  <p:stCondLst>
                                    <p:cond delay="3200"/>
                                  </p:stCondLst>
                                  <p:childTnLst>
                                    <p:animMotion origin="layout" path="M -0.00026 4.07407E-6 C 0.01888 0.07407 0.16485 0.42777 0.12305 0.51689 C 0.08125 0.60601 -0.21653 0.61551 -0.25117 0.53472 C -0.30911 0.4574 -0.16432 0.11088 -0.12864 0.01759 C -0.10091 -0.07061 -0.05 -0.10926 -0.00026 4.07407E-6 Z " pathEditMode="relative" rAng="0" ptsTypes="AAAAA">
                                      <p:cBhvr>
                                        <p:cTn id="89" dur="3000" fill="hold"/>
                                        <p:tgtEl>
                                          <p:spTgt spid="44"/>
                                        </p:tgtEl>
                                        <p:attrNameLst>
                                          <p:attrName>ppt_x</p:attrName>
                                          <p:attrName>ppt_y</p:attrName>
                                        </p:attrNameLst>
                                      </p:cBhvr>
                                      <p:rCtr x="-6693" y="26134"/>
                                    </p:animMotion>
                                  </p:childTnLst>
                                </p:cTn>
                              </p:par>
                              <p:par>
                                <p:cTn id="90" presetID="10" presetClass="entr" presetSubtype="0" fill="hold" grpId="0" nodeType="withEffect">
                                  <p:stCondLst>
                                    <p:cond delay="400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0" presetClass="path" presetSubtype="0" repeatCount="indefinite" accel="50000" autoRev="1" fill="hold" grpId="1" nodeType="withEffect">
                                  <p:stCondLst>
                                    <p:cond delay="4000"/>
                                  </p:stCondLst>
                                  <p:childTnLst>
                                    <p:animMotion origin="layout" path="M -0.00026 1.85185E-6 C 0.01888 0.07407 0.16485 0.42778 0.12305 0.5169 C 0.08125 0.60602 -0.21653 0.61551 -0.25117 0.53472 C -0.30911 0.45741 -0.16432 0.11088 -0.12864 0.01759 C -0.10091 -0.0706 -0.05 -0.10926 -0.00026 1.85185E-6 Z " pathEditMode="relative" rAng="0" ptsTypes="AAAAA">
                                      <p:cBhvr>
                                        <p:cTn id="94" dur="4000" fill="hold"/>
                                        <p:tgtEl>
                                          <p:spTgt spid="42"/>
                                        </p:tgtEl>
                                        <p:attrNameLst>
                                          <p:attrName>ppt_x</p:attrName>
                                          <p:attrName>ppt_y</p:attrName>
                                        </p:attrNameLst>
                                      </p:cBhvr>
                                      <p:rCtr x="-6693" y="26134"/>
                                    </p:animMotion>
                                  </p:childTnLst>
                                </p:cTn>
                              </p:par>
                              <p:par>
                                <p:cTn id="95" presetID="10" presetClass="entr" presetSubtype="0" fill="hold" grpId="0" nodeType="withEffect">
                                  <p:stCondLst>
                                    <p:cond delay="380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0" presetClass="path" presetSubtype="0" repeatCount="indefinite" accel="50000" autoRev="1" fill="hold" grpId="1" nodeType="withEffect">
                                  <p:stCondLst>
                                    <p:cond delay="3800"/>
                                  </p:stCondLst>
                                  <p:childTnLst>
                                    <p:animMotion origin="layout" path="M -0.00026 -4.81481E-6 C 0.01888 0.07408 0.16484 0.42778 0.12305 0.5169 C 0.08125 0.60602 -0.21654 0.61551 -0.25117 0.53473 C -0.30911 0.45741 -0.16432 0.11088 -0.12864 0.0176 C -0.10091 -0.0706 -0.05 -0.10925 -0.00026 -4.81481E-6 Z " pathEditMode="relative" rAng="0" ptsTypes="AAAAA">
                                      <p:cBhvr>
                                        <p:cTn id="99" dur="5000" fill="hold"/>
                                        <p:tgtEl>
                                          <p:spTgt spid="43"/>
                                        </p:tgtEl>
                                        <p:attrNameLst>
                                          <p:attrName>ppt_x</p:attrName>
                                          <p:attrName>ppt_y</p:attrName>
                                        </p:attrNameLst>
                                      </p:cBhvr>
                                      <p:rCtr x="-6693" y="26134"/>
                                    </p:animMotion>
                                  </p:childTnLst>
                                </p:cTn>
                              </p:par>
                              <p:par>
                                <p:cTn id="100" presetID="10" presetClass="entr" presetSubtype="0" fill="hold" grpId="0" nodeType="withEffect">
                                  <p:stCondLst>
                                    <p:cond delay="200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500"/>
                                        <p:tgtEl>
                                          <p:spTgt spid="61"/>
                                        </p:tgtEl>
                                      </p:cBhvr>
                                    </p:animEffect>
                                  </p:childTnLst>
                                </p:cTn>
                              </p:par>
                              <p:par>
                                <p:cTn id="103" presetID="6" presetClass="emph" presetSubtype="0" autoRev="1" fill="hold" grpId="1" nodeType="withEffect">
                                  <p:stCondLst>
                                    <p:cond delay="1500"/>
                                  </p:stCondLst>
                                  <p:childTnLst>
                                    <p:animScale>
                                      <p:cBhvr>
                                        <p:cTn id="104" dur="500" fill="hold"/>
                                        <p:tgtEl>
                                          <p:spTgt spid="61"/>
                                        </p:tgtEl>
                                      </p:cBhvr>
                                      <p:by x="50000" y="50000"/>
                                    </p:animScale>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62"/>
                                        </p:tgtEl>
                                        <p:attrNameLst>
                                          <p:attrName>style.visibility</p:attrName>
                                        </p:attrNameLst>
                                      </p:cBhvr>
                                      <p:to>
                                        <p:strVal val="visible"/>
                                      </p:to>
                                    </p:set>
                                  </p:childTnLst>
                                </p:cTn>
                              </p:par>
                              <p:par>
                                <p:cTn id="109" presetID="10"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fade">
                                      <p:cBhvr>
                                        <p:cTn id="111" dur="500"/>
                                        <p:tgtEl>
                                          <p:spTgt spid="65"/>
                                        </p:tgtEl>
                                      </p:cBhvr>
                                    </p:animEffect>
                                  </p:childTnLst>
                                </p:cTn>
                              </p:par>
                              <p:par>
                                <p:cTn id="112" presetID="42" presetClass="path" presetSubtype="0" decel="50000" fill="hold" grpId="1" nodeType="withEffect">
                                  <p:stCondLst>
                                    <p:cond delay="0"/>
                                  </p:stCondLst>
                                  <p:childTnLst>
                                    <p:animMotion origin="layout" path="M -0.01745 0.00093 L 0.00091 0.00093 " pathEditMode="relative" rAng="0" ptsTypes="AA">
                                      <p:cBhvr>
                                        <p:cTn id="113" dur="500" fill="hold"/>
                                        <p:tgtEl>
                                          <p:spTgt spid="65"/>
                                        </p:tgtEl>
                                        <p:attrNameLst>
                                          <p:attrName>ppt_x</p:attrName>
                                          <p:attrName>ppt_y</p:attrName>
                                        </p:attrNameLst>
                                      </p:cBhvr>
                                      <p:rCtr x="911" y="0"/>
                                    </p:animMotion>
                                  </p:childTnLst>
                                </p:cTn>
                              </p:par>
                              <p:par>
                                <p:cTn id="114" presetID="22" presetClass="entr" presetSubtype="8" fill="hold"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wipe(left)">
                                      <p:cBhvr>
                                        <p:cTn id="116"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55" grpId="0" animBg="1"/>
      <p:bldP spid="55" grpId="1" animBg="1"/>
      <p:bldP spid="56" grpId="0" animBg="1"/>
      <p:bldP spid="56" grpId="1" animBg="1"/>
      <p:bldP spid="57" grpId="0"/>
      <p:bldP spid="57" grpId="1"/>
      <p:bldP spid="58" grpId="0"/>
      <p:bldP spid="58" grpId="1"/>
      <p:bldP spid="59" grpId="0"/>
      <p:bldP spid="59" grpId="1"/>
      <p:bldP spid="60" grpId="0" animBg="1"/>
      <p:bldP spid="60" grpId="1" animBg="1"/>
      <p:bldP spid="61" grpId="0"/>
      <p:bldP spid="61" grpId="1"/>
      <p:bldP spid="65" grpId="0"/>
      <p:bldP spid="6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F106C1-45EB-1180-6530-3772646A41C8}"/>
              </a:ext>
            </a:extLst>
          </p:cNvPr>
          <p:cNvSpPr>
            <a:spLocks noGrp="1"/>
          </p:cNvSpPr>
          <p:nvPr>
            <p:ph type="title"/>
          </p:nvPr>
        </p:nvSpPr>
        <p:spPr>
          <a:xfrm>
            <a:off x="588263" y="457200"/>
            <a:ext cx="11018520" cy="492443"/>
          </a:xfrm>
        </p:spPr>
        <p:txBody>
          <a:bodyPr/>
          <a:lstStyle/>
          <a:p>
            <a:r>
              <a:rPr lang="en-US" dirty="0"/>
              <a:t>XPIA mitigation</a:t>
            </a:r>
          </a:p>
        </p:txBody>
      </p:sp>
      <p:sp>
        <p:nvSpPr>
          <p:cNvPr id="7" name="Espace réservé du texte 6">
            <a:extLst>
              <a:ext uri="{FF2B5EF4-FFF2-40B4-BE49-F238E27FC236}">
                <a16:creationId xmlns:a16="http://schemas.microsoft.com/office/drawing/2014/main" id="{1CD2F136-48F5-3F51-79BD-AF3E41110170}"/>
              </a:ext>
            </a:extLst>
          </p:cNvPr>
          <p:cNvSpPr>
            <a:spLocks noGrp="1"/>
          </p:cNvSpPr>
          <p:nvPr>
            <p:ph type="body" sz="quarter" idx="10"/>
          </p:nvPr>
        </p:nvSpPr>
        <p:spPr>
          <a:xfrm>
            <a:off x="586740" y="1691757"/>
            <a:ext cx="11018520" cy="1415772"/>
          </a:xfrm>
        </p:spPr>
        <p:txBody>
          <a:bodyPr/>
          <a:lstStyle/>
          <a:p>
            <a:r>
              <a:rPr kumimoji="0" lang="en-US" b="0" i="0" u="none" strike="noStrike" kern="1200" cap="none" spc="0" normalizeH="0" baseline="0" noProof="0" dirty="0">
                <a:ln>
                  <a:noFill/>
                </a:ln>
                <a:effectLst/>
                <a:uLnTx/>
                <a:uFillTx/>
                <a:ea typeface="+mn-ea"/>
                <a:cs typeface="+mn-cs"/>
              </a:rPr>
              <a:t>Leverage</a:t>
            </a:r>
            <a:r>
              <a:rPr kumimoji="0" lang="en-US" b="0" i="0" u="none" strike="noStrike" kern="1200" cap="none" spc="0" normalizeH="0" baseline="0" noProof="0" dirty="0">
                <a:ln>
                  <a:noFill/>
                </a:ln>
                <a:effectLst/>
                <a:uLnTx/>
                <a:uFillTx/>
                <a:latin typeface="+mj-lt"/>
                <a:ea typeface="+mn-ea"/>
                <a:cs typeface="+mn-cs"/>
              </a:rPr>
              <a:t> </a:t>
            </a:r>
            <a:r>
              <a:rPr kumimoji="0" lang="en-US" b="0" i="0" u="sng" strike="noStrike" kern="1200" cap="none" spc="0" normalizeH="0" baseline="0" noProof="0" dirty="0">
                <a:ln>
                  <a:noFill/>
                </a:ln>
                <a:solidFill>
                  <a:srgbClr val="FFFFFF"/>
                </a:solidFill>
                <a:effectLst/>
                <a:uLnTx/>
                <a:uFillTx/>
                <a:latin typeface="+mj-lt"/>
                <a:ea typeface="+mn-ea"/>
                <a:cs typeface="+mn-cs"/>
                <a:hlinkClick r:id="rId3"/>
              </a:rPr>
              <a:t>Spotlighting</a:t>
            </a:r>
            <a:endParaRPr lang="en-US" dirty="0">
              <a:solidFill>
                <a:srgbClr val="FFFFFF"/>
              </a:solidFill>
              <a:latin typeface="+mj-lt"/>
              <a:cs typeface="+mn-cs"/>
            </a:endParaRPr>
          </a:p>
          <a:p>
            <a:pPr lvl="1"/>
            <a:r>
              <a:rPr kumimoji="0" lang="en-US" b="0" i="0" u="none" strike="noStrike" kern="1200" cap="none" spc="0" normalizeH="0" baseline="0" noProof="0" dirty="0">
                <a:ln>
                  <a:noFill/>
                </a:ln>
                <a:effectLst/>
                <a:uLnTx/>
                <a:uFillTx/>
                <a:ea typeface="+mn-ea"/>
                <a:cs typeface="+mn-cs"/>
              </a:rPr>
              <a:t>i.e., a prompt engineering technique developed by our Microsoft Research and Security experts to reduce the risk of Indirect Attacks.  ​</a:t>
            </a:r>
          </a:p>
          <a:p>
            <a:pPr lvl="1"/>
            <a:r>
              <a:rPr lang="en-US" dirty="0"/>
              <a:t>See </a:t>
            </a:r>
            <a:r>
              <a:rPr kumimoji="0" lang="en-US" b="0" i="0" u="none" strike="noStrike" kern="1200" cap="none" spc="0" normalizeH="0" baseline="0" dirty="0">
                <a:ln>
                  <a:noFill/>
                </a:ln>
                <a:solidFill>
                  <a:srgbClr val="FFFFFF"/>
                </a:solidFill>
                <a:effectLst/>
                <a:uLnTx/>
                <a:uFillTx/>
                <a:ea typeface="+mn-ea"/>
                <a:cs typeface="+mn-cs"/>
                <a:hlinkClick r:id="rId3"/>
              </a:rPr>
              <a:t>System message framework and template recommendations for LLMs</a:t>
            </a:r>
            <a:endParaRPr lang="en-US" dirty="0"/>
          </a:p>
        </p:txBody>
      </p:sp>
      <p:sp>
        <p:nvSpPr>
          <p:cNvPr id="3" name="TextBox 2">
            <a:extLst>
              <a:ext uri="{FF2B5EF4-FFF2-40B4-BE49-F238E27FC236}">
                <a16:creationId xmlns:a16="http://schemas.microsoft.com/office/drawing/2014/main" id="{FD6B189B-F523-F6B1-1411-A5D9EE299B84}"/>
              </a:ext>
            </a:extLst>
          </p:cNvPr>
          <p:cNvSpPr txBox="1"/>
          <p:nvPr/>
        </p:nvSpPr>
        <p:spPr>
          <a:xfrm>
            <a:off x="589787" y="3572644"/>
            <a:ext cx="3221737" cy="22775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a:t>
            </a:r>
            <a:r>
              <a:rPr kumimoji="0" lang="en-US" sz="2000" b="0" i="0" u="none" strike="noStrike" kern="1200" cap="none" spc="0" normalizeH="0" baseline="0" dirty="0">
                <a:ln>
                  <a:noFill/>
                </a:ln>
                <a:solidFill>
                  <a:srgbClr val="000000"/>
                </a:solidFill>
                <a:effectLst/>
                <a:uLnTx/>
                <a:uFillTx/>
                <a:latin typeface="Segoe UI Semibold"/>
                <a:ea typeface="+mn-ea"/>
                <a:cs typeface="+mn-cs"/>
              </a:rPr>
              <a:t>delimitation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&gt;&gt;&gt;&gt;Data_[</a:t>
            </a:r>
            <a:r>
              <a:rPr kumimoji="0" lang="en-US" sz="1800" b="0" i="1" u="none" strike="noStrike" kern="1200" cap="none" spc="0" normalizeH="0" baseline="0" noProof="0" dirty="0">
                <a:ln>
                  <a:noFill/>
                </a:ln>
                <a:solidFill>
                  <a:srgbClr val="000000"/>
                </a:solidFill>
                <a:effectLst/>
                <a:uLnTx/>
                <a:uFillTx/>
                <a:latin typeface="Segoe UI"/>
                <a:ea typeface="+mn-ea"/>
                <a:cs typeface="+mn-cs"/>
              </a:rPr>
              <a:t>Random Seed</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User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More Content</a:t>
            </a:r>
          </a:p>
          <a:p>
            <a:pP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&lt;&lt;&lt;&lt;Data_[</a:t>
            </a:r>
            <a:r>
              <a:rPr kumimoji="0" lang="en-US" sz="1800" b="0" i="1" u="none" strike="noStrike" kern="1200" cap="none" spc="0" normalizeH="0" baseline="0" noProof="0" dirty="0">
                <a:ln>
                  <a:noFill/>
                </a:ln>
                <a:solidFill>
                  <a:srgbClr val="000000"/>
                </a:solidFill>
                <a:effectLst/>
                <a:uLnTx/>
                <a:uFillTx/>
                <a:latin typeface="Segoe UI"/>
                <a:ea typeface="+mn-ea"/>
                <a:cs typeface="+mn-cs"/>
              </a:rPr>
              <a:t>Random Seed</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m Seed</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 name="TextBox 4">
            <a:extLst>
              <a:ext uri="{FF2B5EF4-FFF2-40B4-BE49-F238E27FC236}">
                <a16:creationId xmlns:a16="http://schemas.microsoft.com/office/drawing/2014/main" id="{61299F90-2B4B-9B06-7E9E-4377AE5610DB}"/>
              </a:ext>
            </a:extLst>
          </p:cNvPr>
          <p:cNvSpPr txBox="1"/>
          <p:nvPr/>
        </p:nvSpPr>
        <p:spPr>
          <a:xfrm>
            <a:off x="4486655" y="3572644"/>
            <a:ext cx="3221737"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marking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srgbClr val="000000"/>
                </a:solidFill>
                <a:effectLst/>
                <a:uLnTx/>
                <a:uFillTx/>
                <a:latin typeface="Segoe UI"/>
                <a:ea typeface="+mn-ea"/>
                <a:cs typeface="+mn-cs"/>
              </a:rPr>
              <a:t>User^Content^More^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Content</a:t>
            </a:r>
          </a:p>
        </p:txBody>
      </p:sp>
      <p:sp>
        <p:nvSpPr>
          <p:cNvPr id="5" name="TextBox 5">
            <a:extLst>
              <a:ext uri="{FF2B5EF4-FFF2-40B4-BE49-F238E27FC236}">
                <a16:creationId xmlns:a16="http://schemas.microsoft.com/office/drawing/2014/main" id="{96242879-CAA0-2F6B-6983-BAA765487E13}"/>
              </a:ext>
            </a:extLst>
          </p:cNvPr>
          <p:cNvSpPr txBox="1"/>
          <p:nvPr/>
        </p:nvSpPr>
        <p:spPr>
          <a:xfrm>
            <a:off x="8383523" y="3572644"/>
            <a:ext cx="3221737"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encoding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VXNlciBDb250ZW50IE1vcmUgQ29udGVudA</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6" name="Rectangle: Rounded Corners 1">
            <a:extLst>
              <a:ext uri="{FF2B5EF4-FFF2-40B4-BE49-F238E27FC236}">
                <a16:creationId xmlns:a16="http://schemas.microsoft.com/office/drawing/2014/main" id="{7A57E03E-B76F-A3E3-FC11-0C5C3E26B656}"/>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Tree>
    <p:extLst>
      <p:ext uri="{BB962C8B-B14F-4D97-AF65-F5344CB8AC3E}">
        <p14:creationId xmlns:p14="http://schemas.microsoft.com/office/powerpoint/2010/main" val="191911141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EB2C5AE2-251E-92E4-80B4-46FA76A138B6}"/>
              </a:ext>
            </a:extLst>
          </p:cNvPr>
          <p:cNvSpPr/>
          <p:nvPr/>
        </p:nvSpPr>
        <p:spPr>
          <a:xfrm>
            <a:off x="5350408" y="985102"/>
            <a:ext cx="5604930" cy="5009770"/>
          </a:xfrm>
          <a:prstGeom prst="roundRect">
            <a:avLst>
              <a:gd name="adj" fmla="val 2518"/>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a:latin typeface="Segoe UI Semibold"/>
                <a:cs typeface="Segoe UI" pitchFamily="34" charset="0"/>
              </a:rPr>
              <a:t>User Experience</a:t>
            </a:r>
          </a:p>
        </p:txBody>
      </p:sp>
      <p:sp>
        <p:nvSpPr>
          <p:cNvPr id="5" name="Rectangle: Rounded Corners 4">
            <a:extLst>
              <a:ext uri="{FF2B5EF4-FFF2-40B4-BE49-F238E27FC236}">
                <a16:creationId xmlns:a16="http://schemas.microsoft.com/office/drawing/2014/main" id="{AEBC6D2D-02BF-6A07-CCF3-11A27E5BFC8D}"/>
              </a:ext>
            </a:extLst>
          </p:cNvPr>
          <p:cNvSpPr/>
          <p:nvPr/>
        </p:nvSpPr>
        <p:spPr>
          <a:xfrm>
            <a:off x="5528207" y="1989193"/>
            <a:ext cx="4197683" cy="3848981"/>
          </a:xfrm>
          <a:prstGeom prst="roundRect">
            <a:avLst>
              <a:gd name="adj" fmla="val 3303"/>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5">
            <a:extLst>
              <a:ext uri="{FF2B5EF4-FFF2-40B4-BE49-F238E27FC236}">
                <a16:creationId xmlns:a16="http://schemas.microsoft.com/office/drawing/2014/main" id="{C5554306-C1FD-B43A-A817-DAFF056B3EC1}"/>
              </a:ext>
            </a:extLst>
          </p:cNvPr>
          <p:cNvSpPr/>
          <p:nvPr/>
        </p:nvSpPr>
        <p:spPr>
          <a:xfrm>
            <a:off x="5710243" y="2840160"/>
            <a:ext cx="3001430" cy="2839674"/>
          </a:xfrm>
          <a:prstGeom prst="roundRect">
            <a:avLst>
              <a:gd name="adj" fmla="val 5715"/>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Safety System</a:t>
            </a:r>
          </a:p>
        </p:txBody>
      </p:sp>
      <p:sp>
        <p:nvSpPr>
          <p:cNvPr id="7" name="Rectangle: Rounded Corners 6">
            <a:extLst>
              <a:ext uri="{FF2B5EF4-FFF2-40B4-BE49-F238E27FC236}">
                <a16:creationId xmlns:a16="http://schemas.microsoft.com/office/drawing/2014/main" id="{12945C3C-DA79-D6F3-41BF-97B5665D2DAF}"/>
              </a:ext>
            </a:extLst>
          </p:cNvPr>
          <p:cNvSpPr/>
          <p:nvPr/>
        </p:nvSpPr>
        <p:spPr>
          <a:xfrm>
            <a:off x="5896508" y="3783728"/>
            <a:ext cx="1820330" cy="1722227"/>
          </a:xfrm>
          <a:prstGeom prst="roundRect">
            <a:avLst>
              <a:gd name="adj" fmla="val 7380"/>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Model</a:t>
            </a:r>
          </a:p>
        </p:txBody>
      </p:sp>
      <p:sp>
        <p:nvSpPr>
          <p:cNvPr id="3" name="Titre 2">
            <a:extLst>
              <a:ext uri="{FF2B5EF4-FFF2-40B4-BE49-F238E27FC236}">
                <a16:creationId xmlns:a16="http://schemas.microsoft.com/office/drawing/2014/main" id="{40BF4DE8-A76D-B094-1AB7-416D40185090}"/>
              </a:ext>
            </a:extLst>
          </p:cNvPr>
          <p:cNvSpPr>
            <a:spLocks noGrp="1"/>
          </p:cNvSpPr>
          <p:nvPr>
            <p:ph type="title"/>
          </p:nvPr>
        </p:nvSpPr>
        <p:spPr>
          <a:xfrm>
            <a:off x="538158" y="3732095"/>
            <a:ext cx="4177249" cy="861774"/>
          </a:xfrm>
        </p:spPr>
        <p:txBody>
          <a:bodyPr/>
          <a:lstStyle/>
          <a:p>
            <a:pPr>
              <a:defRPr/>
            </a:pPr>
            <a:r>
              <a:rPr lang="en-CA" sz="3200" dirty="0"/>
              <a:t>Risk mitigation layers:</a:t>
            </a:r>
            <a:br>
              <a:rPr lang="en-CA" sz="3200" dirty="0"/>
            </a:br>
            <a:r>
              <a:rPr lang="en-CA" sz="2400" dirty="0">
                <a:latin typeface="+mn-lt"/>
              </a:rPr>
              <a:t>User experience</a:t>
            </a:r>
          </a:p>
        </p:txBody>
      </p:sp>
    </p:spTree>
    <p:extLst>
      <p:ext uri="{BB962C8B-B14F-4D97-AF65-F5344CB8AC3E}">
        <p14:creationId xmlns:p14="http://schemas.microsoft.com/office/powerpoint/2010/main" val="193353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D00C1369-CFD7-6C50-58CA-8C04247DDBED}"/>
              </a:ext>
            </a:extLst>
          </p:cNvPr>
          <p:cNvSpPr txBox="1">
            <a:spLocks/>
          </p:cNvSpPr>
          <p:nvPr/>
        </p:nvSpPr>
        <p:spPr>
          <a:xfrm>
            <a:off x="584200" y="6477356"/>
            <a:ext cx="4114800" cy="12311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Small Light" pitchFamily="2" charset="0"/>
                <a:ea typeface="+mn-ea"/>
                <a:cs typeface="+mn-cs"/>
              </a:rPr>
              <a:t>Microsoft Confidential</a:t>
            </a:r>
          </a:p>
        </p:txBody>
      </p:sp>
      <p:grpSp>
        <p:nvGrpSpPr>
          <p:cNvPr id="12" name="Group 2">
            <a:extLst>
              <a:ext uri="{FF2B5EF4-FFF2-40B4-BE49-F238E27FC236}">
                <a16:creationId xmlns:a16="http://schemas.microsoft.com/office/drawing/2014/main" id="{0490F8AC-5E60-6D95-39A3-6844569EA4D2}"/>
              </a:ext>
              <a:ext uri="{C183D7F6-B498-43B3-948B-1728B52AA6E4}">
                <adec:decorative xmlns:adec="http://schemas.microsoft.com/office/drawing/2017/decorative" val="1"/>
              </a:ext>
            </a:extLst>
          </p:cNvPr>
          <p:cNvGrpSpPr/>
          <p:nvPr/>
        </p:nvGrpSpPr>
        <p:grpSpPr>
          <a:xfrm>
            <a:off x="0" y="398106"/>
            <a:ext cx="12192000" cy="6459894"/>
            <a:chOff x="0" y="367004"/>
            <a:chExt cx="12192000" cy="6490996"/>
          </a:xfrm>
        </p:grpSpPr>
        <p:sp>
          <p:nvSpPr>
            <p:cNvPr id="13" name="Rectangle: Rounded Corners 1">
              <a:extLst>
                <a:ext uri="{FF2B5EF4-FFF2-40B4-BE49-F238E27FC236}">
                  <a16:creationId xmlns:a16="http://schemas.microsoft.com/office/drawing/2014/main" id="{4FE765D5-0BC5-E15C-CFE4-5C61D94AF4B2}"/>
                </a:ext>
              </a:extLst>
            </p:cNvPr>
            <p:cNvSpPr/>
            <p:nvPr/>
          </p:nvSpPr>
          <p:spPr bwMode="auto">
            <a:xfrm>
              <a:off x="0" y="5067300"/>
              <a:ext cx="12192000" cy="1790700"/>
            </a:xfrm>
            <a:prstGeom prst="roundRect">
              <a:avLst>
                <a:gd name="adj" fmla="val 0"/>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14" name="Rectangle: Rounded Corners 9">
              <a:extLst>
                <a:ext uri="{FF2B5EF4-FFF2-40B4-BE49-F238E27FC236}">
                  <a16:creationId xmlns:a16="http://schemas.microsoft.com/office/drawing/2014/main" id="{88480632-557E-FE55-936C-FF6F8F0FCDD8}"/>
                </a:ext>
              </a:extLst>
            </p:cNvPr>
            <p:cNvSpPr/>
            <p:nvPr/>
          </p:nvSpPr>
          <p:spPr bwMode="auto">
            <a:xfrm>
              <a:off x="1088569" y="367004"/>
              <a:ext cx="9933993" cy="5760180"/>
            </a:xfrm>
            <a:prstGeom prst="roundRect">
              <a:avLst>
                <a:gd name="adj" fmla="val 2895"/>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pic>
        <p:nvPicPr>
          <p:cNvPr id="3" name="Image 2">
            <a:extLst>
              <a:ext uri="{FF2B5EF4-FFF2-40B4-BE49-F238E27FC236}">
                <a16:creationId xmlns:a16="http://schemas.microsoft.com/office/drawing/2014/main" id="{533571A5-E3C9-4644-91DE-4E81252B19EF}"/>
              </a:ext>
            </a:extLst>
          </p:cNvPr>
          <p:cNvPicPr>
            <a:picLocks noChangeAspect="1"/>
          </p:cNvPicPr>
          <p:nvPr/>
        </p:nvPicPr>
        <p:blipFill>
          <a:blip r:embed="rId3"/>
          <a:stretch>
            <a:fillRect/>
          </a:stretch>
        </p:blipFill>
        <p:spPr>
          <a:xfrm>
            <a:off x="1356049" y="583779"/>
            <a:ext cx="9386596" cy="5543405"/>
          </a:xfrm>
          <a:prstGeom prst="rect">
            <a:avLst/>
          </a:prstGeom>
        </p:spPr>
      </p:pic>
      <p:sp>
        <p:nvSpPr>
          <p:cNvPr id="8" name="Titre 7">
            <a:extLst>
              <a:ext uri="{FF2B5EF4-FFF2-40B4-BE49-F238E27FC236}">
                <a16:creationId xmlns:a16="http://schemas.microsoft.com/office/drawing/2014/main" id="{C46E1FC8-AFFB-C62D-EABA-0F90739766AE}"/>
              </a:ext>
            </a:extLst>
          </p:cNvPr>
          <p:cNvSpPr>
            <a:spLocks noGrp="1"/>
          </p:cNvSpPr>
          <p:nvPr>
            <p:ph type="title"/>
          </p:nvPr>
        </p:nvSpPr>
        <p:spPr>
          <a:xfrm>
            <a:off x="586740" y="-609402"/>
            <a:ext cx="11018520" cy="492443"/>
          </a:xfrm>
        </p:spPr>
        <p:txBody>
          <a:bodyPr/>
          <a:lstStyle/>
          <a:p>
            <a:r>
              <a:rPr lang="en-US" dirty="0"/>
              <a:t>Responsible UX design in Microsoft Copilot</a:t>
            </a:r>
          </a:p>
        </p:txBody>
      </p:sp>
    </p:spTree>
    <p:extLst>
      <p:ext uri="{BB962C8B-B14F-4D97-AF65-F5344CB8AC3E}">
        <p14:creationId xmlns:p14="http://schemas.microsoft.com/office/powerpoint/2010/main" val="125136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EB34F4F5-8A66-7D8B-E6D3-AEF7EFB1E467}"/>
              </a:ext>
            </a:extLst>
          </p:cNvPr>
          <p:cNvPicPr>
            <a:picLocks noChangeAspect="1"/>
          </p:cNvPicPr>
          <p:nvPr/>
        </p:nvPicPr>
        <p:blipFill>
          <a:blip r:embed="rId3"/>
          <a:stretch>
            <a:fillRect/>
          </a:stretch>
        </p:blipFill>
        <p:spPr>
          <a:xfrm>
            <a:off x="1319283" y="0"/>
            <a:ext cx="9553433" cy="6858000"/>
          </a:xfrm>
          <a:prstGeom prst="rect">
            <a:avLst/>
          </a:prstGeom>
        </p:spPr>
      </p:pic>
      <p:sp>
        <p:nvSpPr>
          <p:cNvPr id="6" name="Rectangle 5">
            <a:extLst>
              <a:ext uri="{FF2B5EF4-FFF2-40B4-BE49-F238E27FC236}">
                <a16:creationId xmlns:a16="http://schemas.microsoft.com/office/drawing/2014/main" id="{1D975D52-F21D-9827-21B6-6194A9C6F237}"/>
              </a:ext>
            </a:extLst>
          </p:cNvPr>
          <p:cNvSpPr/>
          <p:nvPr/>
        </p:nvSpPr>
        <p:spPr bwMode="auto">
          <a:xfrm>
            <a:off x="3679501" y="5541728"/>
            <a:ext cx="6758343" cy="392541"/>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0A7645A9-3E60-320A-A7CB-FE6C4C65AFC9}"/>
              </a:ext>
            </a:extLst>
          </p:cNvPr>
          <p:cNvSpPr/>
          <p:nvPr/>
        </p:nvSpPr>
        <p:spPr bwMode="auto">
          <a:xfrm>
            <a:off x="5325835" y="2458767"/>
            <a:ext cx="457200" cy="158789"/>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A4C7990-6AAC-C676-1C6E-9C22C7708A94}"/>
              </a:ext>
            </a:extLst>
          </p:cNvPr>
          <p:cNvSpPr/>
          <p:nvPr/>
        </p:nvSpPr>
        <p:spPr bwMode="auto">
          <a:xfrm>
            <a:off x="2092129" y="5026091"/>
            <a:ext cx="495561" cy="248815"/>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7B59EC8A-0F0E-3641-35E6-211FFA1A5C46}"/>
              </a:ext>
            </a:extLst>
          </p:cNvPr>
          <p:cNvSpPr/>
          <p:nvPr/>
        </p:nvSpPr>
        <p:spPr bwMode="auto">
          <a:xfrm>
            <a:off x="2090055" y="4683968"/>
            <a:ext cx="4503577" cy="329682"/>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 name="Image 15">
            <a:extLst>
              <a:ext uri="{FF2B5EF4-FFF2-40B4-BE49-F238E27FC236}">
                <a16:creationId xmlns:a16="http://schemas.microsoft.com/office/drawing/2014/main" id="{24808EB8-BF51-0978-AC21-21B1B8CF8823}"/>
              </a:ext>
            </a:extLst>
          </p:cNvPr>
          <p:cNvPicPr>
            <a:picLocks noChangeAspect="1"/>
          </p:cNvPicPr>
          <p:nvPr/>
        </p:nvPicPr>
        <p:blipFill>
          <a:blip r:embed="rId4"/>
          <a:stretch>
            <a:fillRect/>
          </a:stretch>
        </p:blipFill>
        <p:spPr>
          <a:xfrm>
            <a:off x="2673758" y="1732855"/>
            <a:ext cx="5093964" cy="3724674"/>
          </a:xfrm>
          <a:prstGeom prst="rect">
            <a:avLst/>
          </a:prstGeom>
          <a:effectLst>
            <a:outerShdw blurRad="50800" dist="38100" dir="2700000" algn="tl" rotWithShape="0">
              <a:prstClr val="black">
                <a:alpha val="40000"/>
              </a:prstClr>
            </a:outerShdw>
          </a:effectLst>
        </p:spPr>
      </p:pic>
      <p:sp>
        <p:nvSpPr>
          <p:cNvPr id="19" name="Rectangle 18">
            <a:extLst>
              <a:ext uri="{FF2B5EF4-FFF2-40B4-BE49-F238E27FC236}">
                <a16:creationId xmlns:a16="http://schemas.microsoft.com/office/drawing/2014/main" id="{AB4AAD93-F38F-D57D-BE88-4F0A64A1D8A5}"/>
              </a:ext>
            </a:extLst>
          </p:cNvPr>
          <p:cNvSpPr/>
          <p:nvPr/>
        </p:nvSpPr>
        <p:spPr bwMode="auto">
          <a:xfrm>
            <a:off x="9895631" y="6606074"/>
            <a:ext cx="921659" cy="248815"/>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8" name="Image 17">
            <a:extLst>
              <a:ext uri="{FF2B5EF4-FFF2-40B4-BE49-F238E27FC236}">
                <a16:creationId xmlns:a16="http://schemas.microsoft.com/office/drawing/2014/main" id="{825A4759-6C43-AF0E-E795-A8993BBCBDE6}"/>
              </a:ext>
            </a:extLst>
          </p:cNvPr>
          <p:cNvPicPr>
            <a:picLocks noChangeAspect="1"/>
          </p:cNvPicPr>
          <p:nvPr/>
        </p:nvPicPr>
        <p:blipFill>
          <a:blip r:embed="rId5"/>
          <a:stretch>
            <a:fillRect/>
          </a:stretch>
        </p:blipFill>
        <p:spPr>
          <a:xfrm>
            <a:off x="9122197" y="3872203"/>
            <a:ext cx="2390601" cy="2982686"/>
          </a:xfrm>
          <a:prstGeom prst="rect">
            <a:avLst/>
          </a:prstGeom>
          <a:effectLst>
            <a:outerShdw blurRad="50800" dist="38100" dir="2700000" algn="tl" rotWithShape="0">
              <a:prstClr val="black">
                <a:alpha val="40000"/>
              </a:prstClr>
            </a:outerShdw>
          </a:effectLst>
        </p:spPr>
      </p:pic>
      <p:sp>
        <p:nvSpPr>
          <p:cNvPr id="2" name="Titre 1">
            <a:extLst>
              <a:ext uri="{FF2B5EF4-FFF2-40B4-BE49-F238E27FC236}">
                <a16:creationId xmlns:a16="http://schemas.microsoft.com/office/drawing/2014/main" id="{B650D958-D92E-7469-D3E5-DDC9ADEB0A3D}"/>
              </a:ext>
            </a:extLst>
          </p:cNvPr>
          <p:cNvSpPr>
            <a:spLocks noGrp="1"/>
          </p:cNvSpPr>
          <p:nvPr>
            <p:ph type="title"/>
          </p:nvPr>
        </p:nvSpPr>
        <p:spPr>
          <a:xfrm>
            <a:off x="586739" y="-534543"/>
            <a:ext cx="11018520" cy="492443"/>
          </a:xfrm>
        </p:spPr>
        <p:txBody>
          <a:bodyPr/>
          <a:lstStyle/>
          <a:p>
            <a:r>
              <a:rPr lang="en-US" dirty="0"/>
              <a:t>Responsible UX design in Microsoft Copilot responses</a:t>
            </a:r>
          </a:p>
        </p:txBody>
      </p:sp>
    </p:spTree>
    <p:extLst>
      <p:ext uri="{BB962C8B-B14F-4D97-AF65-F5344CB8AC3E}">
        <p14:creationId xmlns:p14="http://schemas.microsoft.com/office/powerpoint/2010/main" val="2509449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550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5" grpId="0" animBg="1"/>
      <p:bldP spid="5" grpId="1" animBg="1"/>
      <p:bldP spid="9" grpId="0" animBg="1"/>
      <p:bldP spid="9" grpId="1" animBg="1"/>
      <p:bldP spid="19" grpId="0" animBg="1"/>
      <p:bldP spid="19"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D1625-52E9-DE6F-4E9C-07463F7CA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96CE8-7CBB-26B7-2DC8-63B897EE6504}"/>
              </a:ext>
            </a:extLst>
          </p:cNvPr>
          <p:cNvSpPr>
            <a:spLocks noGrp="1"/>
          </p:cNvSpPr>
          <p:nvPr>
            <p:ph type="title"/>
          </p:nvPr>
        </p:nvSpPr>
        <p:spPr>
          <a:xfrm>
            <a:off x="588263" y="457200"/>
            <a:ext cx="8728457" cy="984885"/>
          </a:xfrm>
        </p:spPr>
        <p:txBody>
          <a:bodyPr/>
          <a:lstStyle/>
          <a:p>
            <a:r>
              <a:rPr lang="en-US" sz="3200" dirty="0"/>
              <a:t>Design for transparent, responsible human-AI interactions</a:t>
            </a:r>
            <a:endParaRPr lang="en-US" dirty="0">
              <a:latin typeface="+mn-lt"/>
            </a:endParaRPr>
          </a:p>
        </p:txBody>
      </p:sp>
      <p:sp>
        <p:nvSpPr>
          <p:cNvPr id="3" name="Content Placeholder 2">
            <a:extLst>
              <a:ext uri="{FF2B5EF4-FFF2-40B4-BE49-F238E27FC236}">
                <a16:creationId xmlns:a16="http://schemas.microsoft.com/office/drawing/2014/main" id="{A407E102-EAC4-731F-C989-48C8957A1392}"/>
              </a:ext>
            </a:extLst>
          </p:cNvPr>
          <p:cNvSpPr>
            <a:spLocks noGrp="1"/>
          </p:cNvSpPr>
          <p:nvPr>
            <p:ph idx="4294967295"/>
          </p:nvPr>
        </p:nvSpPr>
        <p:spPr>
          <a:xfrm>
            <a:off x="577280" y="1795463"/>
            <a:ext cx="3481388" cy="2659062"/>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Be transparent about AI’s role and limitations</a:t>
            </a:r>
          </a:p>
          <a:p>
            <a:pPr marL="571500" lvl="1" indent="-342900">
              <a:buFont typeface="Arial" panose="020B0604020202020204" pitchFamily="34" charset="0"/>
              <a:buChar char="•"/>
              <a:defRPr/>
            </a:pPr>
            <a:r>
              <a:rPr lang="en-US" sz="1800" dirty="0"/>
              <a:t>Highlight potential inaccuracies in the AI-generated outputs</a:t>
            </a:r>
          </a:p>
          <a:p>
            <a:pPr marL="571500" lvl="1" indent="-342900">
              <a:buFont typeface="Arial" panose="020B0604020202020204" pitchFamily="34" charset="0"/>
              <a:buChar char="•"/>
              <a:defRPr/>
            </a:pPr>
            <a:r>
              <a:rPr lang="en-US" sz="1800" dirty="0"/>
              <a:t>Disclose AI's role in the interaction</a:t>
            </a:r>
          </a:p>
          <a:p>
            <a:pPr marL="571500" lvl="1" indent="-342900">
              <a:buFont typeface="Arial" panose="020B0604020202020204" pitchFamily="34" charset="0"/>
              <a:buChar char="•"/>
              <a:defRPr/>
            </a:pPr>
            <a:r>
              <a:rPr lang="en-US" sz="1800" dirty="0"/>
              <a:t>Prevent anthropomorphizing behavior</a:t>
            </a:r>
            <a:endParaRPr lang="en-US" sz="1800" dirty="0">
              <a:solidFill>
                <a:srgbClr val="E6E6E6"/>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72237C9C-584B-D1C3-3746-1BA5434876B5}"/>
              </a:ext>
            </a:extLst>
          </p:cNvPr>
          <p:cNvSpPr txBox="1">
            <a:spLocks/>
          </p:cNvSpPr>
          <p:nvPr/>
        </p:nvSpPr>
        <p:spPr>
          <a:xfrm>
            <a:off x="4546192" y="1794706"/>
            <a:ext cx="3481388"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Ensure humans stay in the loop</a:t>
            </a:r>
            <a:endPar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endParaRP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Encourage human intervention</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Reinforce user accountability</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Restrict automatic posting on social </a:t>
            </a:r>
            <a:r>
              <a:rPr kumimoji="0" lang="en-US" sz="1800" b="0" i="0" u="none" strike="noStrike" kern="1200" cap="none" spc="0" normalizeH="0" baseline="0" noProof="0" dirty="0">
                <a:ln>
                  <a:noFill/>
                </a:ln>
                <a:solidFill>
                  <a:srgbClr val="FFFFFF"/>
                </a:solidFill>
                <a:effectLst/>
                <a:uLnTx/>
                <a:uFillTx/>
                <a:latin typeface="Segoe UI"/>
                <a:ea typeface="+mn-ea"/>
                <a:cs typeface="+mn-cs"/>
              </a:rPr>
              <a:t>media</a:t>
            </a:r>
          </a:p>
        </p:txBody>
      </p:sp>
      <p:sp>
        <p:nvSpPr>
          <p:cNvPr id="5" name="Content Placeholder 2">
            <a:extLst>
              <a:ext uri="{FF2B5EF4-FFF2-40B4-BE49-F238E27FC236}">
                <a16:creationId xmlns:a16="http://schemas.microsoft.com/office/drawing/2014/main" id="{D9B96CEF-133F-F45D-225C-386479BA8B98}"/>
              </a:ext>
            </a:extLst>
          </p:cNvPr>
          <p:cNvSpPr txBox="1">
            <a:spLocks/>
          </p:cNvSpPr>
          <p:nvPr/>
        </p:nvSpPr>
        <p:spPr>
          <a:xfrm>
            <a:off x="8504138" y="1794706"/>
            <a:ext cx="3481388" cy="32685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Mitigate misuse and overreliance on AI</a:t>
            </a:r>
            <a:endPar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endParaRP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Cite references and information sources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Limit the length of inputs and outputs, where appropriate</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Prepare pre-determined responses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Detect and prevent bots built on top of your product.</a:t>
            </a:r>
          </a:p>
        </p:txBody>
      </p:sp>
      <p:sp>
        <p:nvSpPr>
          <p:cNvPr id="6" name="Rectangle: Rounded Corners 1">
            <a:extLst>
              <a:ext uri="{FF2B5EF4-FFF2-40B4-BE49-F238E27FC236}">
                <a16:creationId xmlns:a16="http://schemas.microsoft.com/office/drawing/2014/main" id="{CF0B9739-27FC-19DA-FBEC-09465B35DBA7}"/>
              </a:ext>
            </a:extLst>
          </p:cNvPr>
          <p:cNvSpPr/>
          <p:nvPr/>
        </p:nvSpPr>
        <p:spPr bwMode="auto">
          <a:xfrm>
            <a:off x="10244832" y="236532"/>
            <a:ext cx="1606858" cy="44418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User Experience </a:t>
            </a:r>
          </a:p>
        </p:txBody>
      </p:sp>
    </p:spTree>
    <p:extLst>
      <p:ext uri="{BB962C8B-B14F-4D97-AF65-F5344CB8AC3E}">
        <p14:creationId xmlns:p14="http://schemas.microsoft.com/office/powerpoint/2010/main" val="46282914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14" descr="White front layer">
            <a:extLst>
              <a:ext uri="{FF2B5EF4-FFF2-40B4-BE49-F238E27FC236}">
                <a16:creationId xmlns:a16="http://schemas.microsoft.com/office/drawing/2014/main" id="{4E96216D-9FE9-5E6C-D4E7-E574D858E259}"/>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 name="TextBox 2">
            <a:extLst>
              <a:ext uri="{FF2B5EF4-FFF2-40B4-BE49-F238E27FC236}">
                <a16:creationId xmlns:a16="http://schemas.microsoft.com/office/drawing/2014/main" id="{C48753B7-F7D0-F6BE-BDE3-93209D055405}"/>
              </a:ext>
            </a:extLst>
          </p:cNvPr>
          <p:cNvSpPr txBox="1"/>
          <p:nvPr/>
        </p:nvSpPr>
        <p:spPr>
          <a:xfrm>
            <a:off x="8220880" y="6074703"/>
            <a:ext cx="3630810" cy="261610"/>
          </a:xfrm>
          <a:prstGeom prst="rect">
            <a:avLst/>
          </a:prstGeom>
          <a:noFill/>
        </p:spPr>
        <p:txBody>
          <a:bodyPr wrap="square" lIns="0" bIns="0">
            <a:spAutoFit/>
          </a:bodyPr>
          <a:lstStyle/>
          <a:p>
            <a:pPr algn="ctr"/>
            <a:r>
              <a:rPr lang="en-US" sz="1400" dirty="0">
                <a:solidFill>
                  <a:schemeClr val="tx2">
                    <a:lumMod val="60000"/>
                    <a:lumOff val="40000"/>
                  </a:schemeClr>
                </a:solidFill>
                <a:hlinkClick r:id="rId3"/>
              </a:rPr>
              <a:t>https://aka.ms/</a:t>
            </a:r>
            <a:r>
              <a:rPr lang="en-US" sz="1400" dirty="0">
                <a:solidFill>
                  <a:schemeClr val="tx2">
                    <a:lumMod val="60000"/>
                    <a:lumOff val="40000"/>
                  </a:schemeClr>
                </a:solidFill>
                <a:latin typeface="+mj-lt"/>
                <a:hlinkClick r:id="rId3"/>
              </a:rPr>
              <a:t>genAI_reliance</a:t>
            </a:r>
            <a:endParaRPr lang="en-US" sz="1400" dirty="0">
              <a:solidFill>
                <a:schemeClr val="tx2">
                  <a:lumMod val="60000"/>
                  <a:lumOff val="40000"/>
                </a:schemeClr>
              </a:solidFill>
              <a:latin typeface="+mj-lt"/>
            </a:endParaRPr>
          </a:p>
        </p:txBody>
      </p:sp>
      <p:sp>
        <p:nvSpPr>
          <p:cNvPr id="9" name="Content Placeholder 2">
            <a:extLst>
              <a:ext uri="{FF2B5EF4-FFF2-40B4-BE49-F238E27FC236}">
                <a16:creationId xmlns:a16="http://schemas.microsoft.com/office/drawing/2014/main" id="{FEB908ED-47ED-A648-1923-22BD1738578B}"/>
              </a:ext>
            </a:extLst>
          </p:cNvPr>
          <p:cNvSpPr txBox="1">
            <a:spLocks/>
          </p:cNvSpPr>
          <p:nvPr/>
        </p:nvSpPr>
        <p:spPr>
          <a:xfrm>
            <a:off x="588263" y="1705609"/>
            <a:ext cx="3723491" cy="830997"/>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400" dirty="0"/>
              <a:t>People accept incorrect AI outputs…</a:t>
            </a:r>
          </a:p>
        </p:txBody>
      </p:sp>
      <p:pic>
        <p:nvPicPr>
          <p:cNvPr id="5" name="Picture 4">
            <a:extLst>
              <a:ext uri="{FF2B5EF4-FFF2-40B4-BE49-F238E27FC236}">
                <a16:creationId xmlns:a16="http://schemas.microsoft.com/office/drawing/2014/main" id="{D0E57D2D-F085-9352-9967-7F80F1B32B87}"/>
              </a:ext>
            </a:extLst>
          </p:cNvPr>
          <p:cNvPicPr>
            <a:picLocks noChangeAspect="1"/>
          </p:cNvPicPr>
          <p:nvPr/>
        </p:nvPicPr>
        <p:blipFill>
          <a:blip r:embed="rId4"/>
          <a:stretch>
            <a:fillRect/>
          </a:stretch>
        </p:blipFill>
        <p:spPr>
          <a:xfrm>
            <a:off x="8173386" y="1220744"/>
            <a:ext cx="3678304" cy="4787249"/>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pic>
        <p:nvPicPr>
          <p:cNvPr id="6" name="Picture 5">
            <a:extLst>
              <a:ext uri="{FF2B5EF4-FFF2-40B4-BE49-F238E27FC236}">
                <a16:creationId xmlns:a16="http://schemas.microsoft.com/office/drawing/2014/main" id="{F32BCA64-14A5-94F4-15CE-2B67AA855711}"/>
              </a:ext>
            </a:extLst>
          </p:cNvPr>
          <p:cNvPicPr>
            <a:picLocks noChangeAspect="1"/>
          </p:cNvPicPr>
          <p:nvPr/>
        </p:nvPicPr>
        <p:blipFill>
          <a:blip r:embed="rId5"/>
          <a:stretch>
            <a:fillRect/>
          </a:stretch>
        </p:blipFill>
        <p:spPr>
          <a:xfrm>
            <a:off x="4349812" y="1220744"/>
            <a:ext cx="3678305" cy="4787249"/>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7" name="TextBox 6">
            <a:extLst>
              <a:ext uri="{FF2B5EF4-FFF2-40B4-BE49-F238E27FC236}">
                <a16:creationId xmlns:a16="http://schemas.microsoft.com/office/drawing/2014/main" id="{13C82FB2-8E7A-28AA-8D6D-E04CF590A6CF}"/>
              </a:ext>
            </a:extLst>
          </p:cNvPr>
          <p:cNvSpPr txBox="1"/>
          <p:nvPr/>
        </p:nvSpPr>
        <p:spPr>
          <a:xfrm>
            <a:off x="4782830" y="6074703"/>
            <a:ext cx="3245287" cy="261610"/>
          </a:xfrm>
          <a:prstGeom prst="rect">
            <a:avLst/>
          </a:prstGeom>
          <a:noFill/>
        </p:spPr>
        <p:txBody>
          <a:bodyPr wrap="square" lIns="0" bIns="0">
            <a:spAutoFit/>
          </a:bodyPr>
          <a:lstStyle/>
          <a:p>
            <a:pPr algn="ctr"/>
            <a:r>
              <a:rPr lang="en-US" sz="1400" dirty="0">
                <a:solidFill>
                  <a:schemeClr val="tx2">
                    <a:lumMod val="60000"/>
                    <a:lumOff val="40000"/>
                  </a:schemeClr>
                </a:solidFill>
                <a:hlinkClick r:id="rId6"/>
              </a:rPr>
              <a:t>https://aka.ms/</a:t>
            </a:r>
            <a:r>
              <a:rPr lang="en-US" sz="1400" dirty="0">
                <a:solidFill>
                  <a:schemeClr val="tx2">
                    <a:lumMod val="60000"/>
                    <a:lumOff val="40000"/>
                  </a:schemeClr>
                </a:solidFill>
                <a:latin typeface="+mj-lt"/>
                <a:hlinkClick r:id="rId6"/>
              </a:rPr>
              <a:t>overreliance_review</a:t>
            </a:r>
            <a:endParaRPr lang="en-US" sz="1400" dirty="0">
              <a:solidFill>
                <a:schemeClr val="tx2">
                  <a:lumMod val="60000"/>
                  <a:lumOff val="40000"/>
                </a:schemeClr>
              </a:solidFill>
              <a:latin typeface="+mj-lt"/>
            </a:endParaRPr>
          </a:p>
        </p:txBody>
      </p:sp>
      <p:sp>
        <p:nvSpPr>
          <p:cNvPr id="12" name="Title 11">
            <a:extLst>
              <a:ext uri="{FF2B5EF4-FFF2-40B4-BE49-F238E27FC236}">
                <a16:creationId xmlns:a16="http://schemas.microsoft.com/office/drawing/2014/main" id="{92B53957-A58F-C4F1-DEE8-F665BADB4CCB}"/>
              </a:ext>
            </a:extLst>
          </p:cNvPr>
          <p:cNvSpPr>
            <a:spLocks noGrp="1"/>
          </p:cNvSpPr>
          <p:nvPr>
            <p:ph type="title"/>
          </p:nvPr>
        </p:nvSpPr>
        <p:spPr>
          <a:xfrm>
            <a:off x="588263" y="457200"/>
            <a:ext cx="11018520" cy="492443"/>
          </a:xfrm>
        </p:spPr>
        <p:txBody>
          <a:bodyPr/>
          <a:lstStyle/>
          <a:p>
            <a:r>
              <a:rPr lang="en-US" dirty="0"/>
              <a:t>Ensure appropriate reliance on GenAI</a:t>
            </a:r>
          </a:p>
        </p:txBody>
      </p:sp>
      <p:sp>
        <p:nvSpPr>
          <p:cNvPr id="2" name="Rectangle: Rounded Corners 1">
            <a:extLst>
              <a:ext uri="{FF2B5EF4-FFF2-40B4-BE49-F238E27FC236}">
                <a16:creationId xmlns:a16="http://schemas.microsoft.com/office/drawing/2014/main" id="{94B18844-E79F-7E9D-9852-653977498D86}"/>
              </a:ext>
            </a:extLst>
          </p:cNvPr>
          <p:cNvSpPr/>
          <p:nvPr/>
        </p:nvSpPr>
        <p:spPr bwMode="auto">
          <a:xfrm>
            <a:off x="10244832" y="236532"/>
            <a:ext cx="1606858" cy="44418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User Experience </a:t>
            </a:r>
          </a:p>
        </p:txBody>
      </p:sp>
    </p:spTree>
    <p:extLst>
      <p:ext uri="{BB962C8B-B14F-4D97-AF65-F5344CB8AC3E}">
        <p14:creationId xmlns:p14="http://schemas.microsoft.com/office/powerpoint/2010/main" val="290875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Rounded 14" descr="White front layer">
            <a:extLst>
              <a:ext uri="{FF2B5EF4-FFF2-40B4-BE49-F238E27FC236}">
                <a16:creationId xmlns:a16="http://schemas.microsoft.com/office/drawing/2014/main" id="{4551539A-63D2-44A7-93F2-A4DE32202E59}"/>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pic>
        <p:nvPicPr>
          <p:cNvPr id="7" name="Picture 6" descr="An image of the Guidelines for human-AI interactions">
            <a:extLst>
              <a:ext uri="{FF2B5EF4-FFF2-40B4-BE49-F238E27FC236}">
                <a16:creationId xmlns:a16="http://schemas.microsoft.com/office/drawing/2014/main" id="{2D61D9D7-462E-0AB0-B012-0D74D49D3BA4}"/>
              </a:ext>
            </a:extLst>
          </p:cNvPr>
          <p:cNvPicPr>
            <a:picLocks noChangeAspect="1"/>
          </p:cNvPicPr>
          <p:nvPr/>
        </p:nvPicPr>
        <p:blipFill rotWithShape="1">
          <a:blip r:embed="rId3"/>
          <a:srcRect l="-1787" t="-2797" r="-1787" b="-2435"/>
          <a:stretch/>
        </p:blipFill>
        <p:spPr>
          <a:xfrm>
            <a:off x="6899093" y="1190096"/>
            <a:ext cx="4914146" cy="5062644"/>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10" name="TextBox 9">
            <a:extLst>
              <a:ext uri="{FF2B5EF4-FFF2-40B4-BE49-F238E27FC236}">
                <a16:creationId xmlns:a16="http://schemas.microsoft.com/office/drawing/2014/main" id="{F66BD224-1A1D-2182-525E-737CF8153C1D}"/>
              </a:ext>
            </a:extLst>
          </p:cNvPr>
          <p:cNvSpPr txBox="1"/>
          <p:nvPr/>
        </p:nvSpPr>
        <p:spPr>
          <a:xfrm>
            <a:off x="9208262" y="6493193"/>
            <a:ext cx="2604977" cy="215444"/>
          </a:xfrm>
          <a:prstGeom prst="rect">
            <a:avLst/>
          </a:prstGeom>
          <a:noFill/>
        </p:spPr>
        <p:txBody>
          <a:bodyPr wrap="square" lIns="0" tIns="0" rIns="0" bIns="0" rtlCol="0">
            <a:spAutoFit/>
          </a:bodyPr>
          <a:lstStyle/>
          <a:p>
            <a:pPr algn="r"/>
            <a:r>
              <a:rPr lang="en-US" sz="1400" dirty="0">
                <a:hlinkClick r:id="rId4"/>
              </a:rPr>
              <a:t>https://aka.ms/</a:t>
            </a:r>
            <a:r>
              <a:rPr lang="en-US" sz="1400" dirty="0">
                <a:latin typeface="+mj-lt"/>
                <a:hlinkClick r:id="rId4"/>
              </a:rPr>
              <a:t>haxtoolkit</a:t>
            </a:r>
            <a:r>
              <a:rPr lang="en-US" sz="1400" dirty="0">
                <a:latin typeface="+mj-lt"/>
              </a:rPr>
              <a:t> </a:t>
            </a:r>
          </a:p>
        </p:txBody>
      </p:sp>
      <p:sp>
        <p:nvSpPr>
          <p:cNvPr id="5" name="Titre 4">
            <a:extLst>
              <a:ext uri="{FF2B5EF4-FFF2-40B4-BE49-F238E27FC236}">
                <a16:creationId xmlns:a16="http://schemas.microsoft.com/office/drawing/2014/main" id="{ED425BEE-4350-1295-0912-6233DA498592}"/>
              </a:ext>
            </a:extLst>
          </p:cNvPr>
          <p:cNvSpPr>
            <a:spLocks noGrp="1"/>
          </p:cNvSpPr>
          <p:nvPr>
            <p:ph type="title"/>
          </p:nvPr>
        </p:nvSpPr>
        <p:spPr>
          <a:xfrm>
            <a:off x="588262" y="236532"/>
            <a:ext cx="6855726" cy="492443"/>
          </a:xfrm>
        </p:spPr>
        <p:txBody>
          <a:bodyPr/>
          <a:lstStyle/>
          <a:p>
            <a:r>
              <a:rPr lang="en-US" dirty="0"/>
              <a:t>Create human-centered experiences with the HAX Toolkit</a:t>
            </a:r>
          </a:p>
        </p:txBody>
      </p:sp>
      <p:sp>
        <p:nvSpPr>
          <p:cNvPr id="6" name="Espace réservé du contenu 5">
            <a:extLst>
              <a:ext uri="{FF2B5EF4-FFF2-40B4-BE49-F238E27FC236}">
                <a16:creationId xmlns:a16="http://schemas.microsoft.com/office/drawing/2014/main" id="{87F78773-3F92-774D-1C41-1AD0ABB951D4}"/>
              </a:ext>
            </a:extLst>
          </p:cNvPr>
          <p:cNvSpPr>
            <a:spLocks noGrp="1"/>
          </p:cNvSpPr>
          <p:nvPr>
            <p:ph type="body" sz="quarter" idx="10"/>
          </p:nvPr>
        </p:nvSpPr>
        <p:spPr>
          <a:xfrm>
            <a:off x="588262" y="1676732"/>
            <a:ext cx="5935117" cy="5084469"/>
          </a:xfrm>
        </p:spPr>
        <p:txBody>
          <a:bodyPr/>
          <a:lstStyle/>
          <a:p>
            <a:pPr lvl="0">
              <a:spcAft>
                <a:spcPts val="1200"/>
              </a:spcAft>
              <a:defRPr/>
            </a:pPr>
            <a:r>
              <a:rPr lang="en-US" dirty="0"/>
              <a:t>Create </a:t>
            </a:r>
            <a:r>
              <a:rPr lang="en-US" dirty="0">
                <a:gradFill flip="none" rotWithShape="1">
                  <a:gsLst>
                    <a:gs pos="0">
                      <a:srgbClr val="CD9AD0"/>
                    </a:gs>
                    <a:gs pos="100000">
                      <a:srgbClr val="8EC8E8"/>
                    </a:gs>
                  </a:gsLst>
                  <a:lin ang="10800000" scaled="1"/>
                  <a:tileRect/>
                </a:gradFill>
                <a:latin typeface="Segoe UI Semibold"/>
              </a:rPr>
              <a:t>human-centered experiences </a:t>
            </a:r>
            <a:r>
              <a:rPr lang="en-US" dirty="0"/>
              <a:t>with the HAX Toolkit</a:t>
            </a:r>
          </a:p>
          <a:p>
            <a:pPr lvl="0">
              <a:spcAft>
                <a:spcPts val="1200"/>
              </a:spcAft>
              <a:defRPr/>
            </a:pPr>
            <a:r>
              <a:rPr kumimoji="0" lang="en-US" sz="2000" b="0" i="0" u="none" strike="noStrike" kern="1200" cap="none" spc="0" normalizeH="0" baseline="0" noProof="0" dirty="0">
                <a:ln>
                  <a:noFill/>
                </a:ln>
                <a:effectLst/>
                <a:uLnTx/>
                <a:uFillTx/>
                <a:latin typeface="Segoe UI"/>
              </a:rPr>
              <a:t>Get hands-on tools for building effective human-AI experiences </a:t>
            </a:r>
            <a:r>
              <a:rPr lang="en-US" sz="2000" dirty="0"/>
              <a:t>Offer a set of practical tools for creating human-AI experiences. Each tool is grounded in observed needs, validated through rigorous research, and tested with practitioner teams</a:t>
            </a:r>
          </a:p>
          <a:p>
            <a:r>
              <a:rPr lang="en-US" sz="1800" dirty="0"/>
              <a:t>The </a:t>
            </a:r>
            <a:r>
              <a:rPr lang="en-US" sz="1800" dirty="0">
                <a:hlinkClick r:id="rId5"/>
              </a:rPr>
              <a:t>HAX Toolkit</a:t>
            </a:r>
            <a:r>
              <a:rPr lang="en-US" sz="1800" dirty="0"/>
              <a:t> currently includes:</a:t>
            </a:r>
          </a:p>
          <a:p>
            <a:pPr lvl="1"/>
            <a:r>
              <a:rPr lang="en-US" sz="1800" dirty="0">
                <a:hlinkClick r:id="rId6"/>
              </a:rPr>
              <a:t>Guidelines for Human-AI Interaction</a:t>
            </a:r>
            <a:endParaRPr lang="en-US" sz="1800" dirty="0"/>
          </a:p>
          <a:p>
            <a:pPr lvl="1"/>
            <a:r>
              <a:rPr lang="en-US" sz="1800" dirty="0">
                <a:hlinkClick r:id="rId7"/>
              </a:rPr>
              <a:t>HAX Workbook</a:t>
            </a:r>
            <a:endParaRPr lang="en-US" sz="1800" dirty="0"/>
          </a:p>
          <a:p>
            <a:pPr lvl="1"/>
            <a:r>
              <a:rPr lang="en-US" sz="1800" dirty="0">
                <a:hlinkClick r:id="rId8"/>
              </a:rPr>
              <a:t>HAX Design Patterns</a:t>
            </a:r>
            <a:endParaRPr lang="en-US" sz="1800" dirty="0"/>
          </a:p>
          <a:p>
            <a:pPr lvl="1"/>
            <a:r>
              <a:rPr lang="en-US" sz="1800" dirty="0">
                <a:hlinkClick r:id="rId9"/>
              </a:rPr>
              <a:t>HAX Playbook</a:t>
            </a:r>
            <a:endParaRPr lang="en-US" sz="1800" dirty="0"/>
          </a:p>
          <a:p>
            <a:pPr lvl="1"/>
            <a:r>
              <a:rPr lang="en-US" sz="1800" dirty="0">
                <a:hlinkClick r:id="rId10"/>
              </a:rPr>
              <a:t>HAX Design Library</a:t>
            </a:r>
            <a:endParaRPr lang="en-US" sz="1800" dirty="0"/>
          </a:p>
          <a:p>
            <a:endParaRPr lang="en-US" dirty="0"/>
          </a:p>
        </p:txBody>
      </p:sp>
      <p:sp>
        <p:nvSpPr>
          <p:cNvPr id="13" name="Rectangle: Rounded Corners 1">
            <a:extLst>
              <a:ext uri="{FF2B5EF4-FFF2-40B4-BE49-F238E27FC236}">
                <a16:creationId xmlns:a16="http://schemas.microsoft.com/office/drawing/2014/main" id="{75C7910F-8F74-B7EE-B8B8-E50942869309}"/>
              </a:ext>
            </a:extLst>
          </p:cNvPr>
          <p:cNvSpPr/>
          <p:nvPr/>
        </p:nvSpPr>
        <p:spPr bwMode="auto">
          <a:xfrm>
            <a:off x="10244832" y="236532"/>
            <a:ext cx="1606858" cy="44418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User Experience </a:t>
            </a:r>
          </a:p>
        </p:txBody>
      </p:sp>
    </p:spTree>
    <p:extLst>
      <p:ext uri="{BB962C8B-B14F-4D97-AF65-F5344CB8AC3E}">
        <p14:creationId xmlns:p14="http://schemas.microsoft.com/office/powerpoint/2010/main" val="109274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28E2-AD95-4756-789E-EB537E9BD16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C79648DE-20B9-4D08-7B94-4A4D02521CFD}"/>
              </a:ext>
            </a:extLst>
          </p:cNvPr>
          <p:cNvSpPr>
            <a:spLocks noGrp="1"/>
          </p:cNvSpPr>
          <p:nvPr>
            <p:ph type="title"/>
          </p:nvPr>
        </p:nvSpPr>
        <p:spPr>
          <a:xfrm>
            <a:off x="585216" y="2598004"/>
            <a:ext cx="9144000" cy="830997"/>
          </a:xfrm>
        </p:spPr>
        <p:txBody>
          <a:bodyPr/>
          <a:lstStyle/>
          <a:p>
            <a:r>
              <a:rPr lang="en-US" dirty="0"/>
              <a:t>Measure</a:t>
            </a:r>
            <a:br>
              <a:rPr lang="en-US" dirty="0"/>
            </a:br>
            <a:r>
              <a:rPr lang="en-US" sz="2400" dirty="0">
                <a:latin typeface="+mn-lt"/>
              </a:rPr>
              <a:t>Evaluate relevant risks at scale</a:t>
            </a:r>
            <a:endParaRPr lang="en-US" dirty="0">
              <a:latin typeface="+mn-lt"/>
            </a:endParaRPr>
          </a:p>
        </p:txBody>
      </p:sp>
    </p:spTree>
    <p:extLst>
      <p:ext uri="{BB962C8B-B14F-4D97-AF65-F5344CB8AC3E}">
        <p14:creationId xmlns:p14="http://schemas.microsoft.com/office/powerpoint/2010/main" val="59072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D6D1-D853-D3C0-684E-418ABC57A439}"/>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530765A1-DAC4-6316-ADBD-0AC793200FC9}"/>
              </a:ext>
            </a:extLst>
          </p:cNvPr>
          <p:cNvSpPr>
            <a:spLocks noGrp="1"/>
          </p:cNvSpPr>
          <p:nvPr>
            <p:ph type="title"/>
          </p:nvPr>
        </p:nvSpPr>
        <p:spPr>
          <a:xfrm>
            <a:off x="1072587" y="2936557"/>
            <a:ext cx="10046825" cy="1477328"/>
          </a:xfrm>
        </p:spPr>
        <p:txBody>
          <a:bodyPr/>
          <a:lstStyle/>
          <a:p>
            <a:pPr algn="ctr"/>
            <a:r>
              <a:rPr lang="en-US" dirty="0"/>
              <a:t>How do you typically test if a model or application </a:t>
            </a:r>
            <a:br>
              <a:rPr lang="en-US" dirty="0"/>
            </a:br>
            <a:r>
              <a:rPr lang="en-US" dirty="0"/>
              <a:t>is working as intended?</a:t>
            </a:r>
          </a:p>
        </p:txBody>
      </p:sp>
      <p:pic>
        <p:nvPicPr>
          <p:cNvPr id="4" name="Picture 1" descr="A blue wavy lines on a black background&#10;&#10;Description automatically generated">
            <a:extLst>
              <a:ext uri="{FF2B5EF4-FFF2-40B4-BE49-F238E27FC236}">
                <a16:creationId xmlns:a16="http://schemas.microsoft.com/office/drawing/2014/main" id="{6480826C-3E57-AC97-1BE0-82DD17F4840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153122716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82BBD-C181-8997-0E37-462B5271809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BB8724-C7FF-29FA-5DAF-04BD7195A5CF}"/>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E781063A-35E9-8D21-5AA4-34736B0DB926}"/>
              </a:ext>
            </a:extLst>
          </p:cNvPr>
          <p:cNvSpPr txBox="1"/>
          <p:nvPr/>
        </p:nvSpPr>
        <p:spPr>
          <a:xfrm>
            <a:off x="6787153" y="2257497"/>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Metrics for testing</a:t>
            </a:r>
          </a:p>
        </p:txBody>
      </p:sp>
      <p:sp>
        <p:nvSpPr>
          <p:cNvPr id="61" name="TextBox 60">
            <a:extLst>
              <a:ext uri="{FF2B5EF4-FFF2-40B4-BE49-F238E27FC236}">
                <a16:creationId xmlns:a16="http://schemas.microsoft.com/office/drawing/2014/main" id="{E913682B-5A5F-0DB5-45E2-85DDB39E19D7}"/>
              </a:ext>
            </a:extLst>
          </p:cNvPr>
          <p:cNvSpPr txBox="1"/>
          <p:nvPr/>
        </p:nvSpPr>
        <p:spPr>
          <a:xfrm>
            <a:off x="6787153" y="2804899"/>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Analysis of test results</a:t>
            </a:r>
          </a:p>
        </p:txBody>
      </p:sp>
      <p:sp>
        <p:nvSpPr>
          <p:cNvPr id="64" name="Title 1">
            <a:extLst>
              <a:ext uri="{FF2B5EF4-FFF2-40B4-BE49-F238E27FC236}">
                <a16:creationId xmlns:a16="http://schemas.microsoft.com/office/drawing/2014/main" id="{1B8C92AD-96B0-1DD4-28AC-D2A076818A24}"/>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Measure</a:t>
            </a:r>
          </a:p>
        </p:txBody>
      </p:sp>
      <p:cxnSp>
        <p:nvCxnSpPr>
          <p:cNvPr id="65" name="Straight Connector 64">
            <a:extLst>
              <a:ext uri="{FF2B5EF4-FFF2-40B4-BE49-F238E27FC236}">
                <a16:creationId xmlns:a16="http://schemas.microsoft.com/office/drawing/2014/main" id="{791709DB-3BE8-86CC-DE7D-15FAE2D9B881}"/>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F6E33DA-B4F8-6104-6477-8083D974735B}"/>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593D4EA2-BED0-61AD-CD3B-A5FB5D708A85}"/>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3" name="Oval 87">
            <a:extLst>
              <a:ext uri="{FF2B5EF4-FFF2-40B4-BE49-F238E27FC236}">
                <a16:creationId xmlns:a16="http://schemas.microsoft.com/office/drawing/2014/main" id="{B145F867-73E7-EEEE-2444-BC48B7639B9D}"/>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263A9ED1-798C-30C1-4666-FB46A4F7CFB5}"/>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AA1FF6BB-A6B8-7933-DA29-E1335DABFA02}"/>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6EFA574F-437A-2779-F723-6C33017FE6E0}"/>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FD7A5264-AC78-1BC1-A2EB-6A5868FDC616}"/>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8570FDB3-83FE-5D86-59E8-649CA3781712}"/>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48CADA68-7A78-0329-E316-CEDC2EDB7864}"/>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A8A2942B-8355-0816-C2DB-373351B622C7}"/>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68BF124F-08A2-B084-F554-CD7A6B0C2418}"/>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811FC9BC-505C-3AB4-D729-9D2DDC9EA2D8}"/>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6CD29E77-DBC4-EF2D-7FA3-B1A15D39B3C7}"/>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9B4A250D-9987-062D-C6E2-87127EC32C00}"/>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EC9BE4D5-D9EE-9479-F38F-DDD2FFE34146}"/>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F03FC11C-3A3E-DAE6-1B5E-3E291A6B4086}"/>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C34976C9-BB6B-4408-03F9-213FB8B68587}"/>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4C22D55D-5269-4F1E-F5F3-96FFD1CC45ED}"/>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5C3A1C08-49B4-F901-A138-257D4DDC28FB}"/>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 </a:t>
            </a:r>
          </a:p>
        </p:txBody>
      </p:sp>
      <p:sp>
        <p:nvSpPr>
          <p:cNvPr id="28" name="TextBox 105">
            <a:extLst>
              <a:ext uri="{FF2B5EF4-FFF2-40B4-BE49-F238E27FC236}">
                <a16:creationId xmlns:a16="http://schemas.microsoft.com/office/drawing/2014/main" id="{2542B34C-DD49-C210-2956-16B9C4F3B470}"/>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86734248-D3B1-A0C5-BA2B-41E704469E12}"/>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DC24E7FE-9174-5E48-D70A-13F60B8A1BB8}"/>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dirty="0">
                <a:ln w="3175">
                  <a:noFill/>
                </a:ln>
                <a:solidFill>
                  <a:schemeClr val="bg1">
                    <a:lumMod val="75000"/>
                  </a:schemeClr>
                </a:solidFill>
                <a:effectLst/>
                <a:uLnTx/>
                <a:uFillTx/>
                <a:latin typeface="Segoe UI Semibold"/>
                <a:ea typeface="+mn-ea"/>
                <a:cs typeface="Segoe UI" pitchFamily="34" charset="0"/>
              </a:rPr>
              <a:t>NIST AI Risk Management Framework (AI RMF)</a:t>
            </a:r>
          </a:p>
        </p:txBody>
      </p:sp>
      <p:grpSp>
        <p:nvGrpSpPr>
          <p:cNvPr id="31" name="Group 11">
            <a:extLst>
              <a:ext uri="{FF2B5EF4-FFF2-40B4-BE49-F238E27FC236}">
                <a16:creationId xmlns:a16="http://schemas.microsoft.com/office/drawing/2014/main" id="{A1EA5D71-B146-76EA-817E-89A14D133E76}"/>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3E1FC36A-4CD4-2762-1880-B720E2978C77}"/>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639DAB25-3BFD-1470-5CF8-8FD4CA1AD2AF}"/>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9DDCD72A-A62C-4257-5D8D-A78EC2E4E33F}"/>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2FCC96FA-47B0-4152-A447-745FF88AD61C}"/>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ADEA7E0F-B49E-1895-9FCC-3BD8FBDF0361}"/>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41143BB1-E5A9-F1CA-F66A-7CE25E0E3E10}"/>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3" name="Freeform 13">
            <a:extLst>
              <a:ext uri="{FF2B5EF4-FFF2-40B4-BE49-F238E27FC236}">
                <a16:creationId xmlns:a16="http://schemas.microsoft.com/office/drawing/2014/main" id="{A44BAEFD-77C7-F569-36A6-03CE921B8795}"/>
              </a:ext>
            </a:extLst>
          </p:cNvPr>
          <p:cNvSpPr/>
          <p:nvPr/>
        </p:nvSpPr>
        <p:spPr>
          <a:xfrm>
            <a:off x="900010" y="2698987"/>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1</a:t>
            </a:r>
          </a:p>
        </p:txBody>
      </p:sp>
      <p:sp>
        <p:nvSpPr>
          <p:cNvPr id="14" name="Freeform 16">
            <a:extLst>
              <a:ext uri="{FF2B5EF4-FFF2-40B4-BE49-F238E27FC236}">
                <a16:creationId xmlns:a16="http://schemas.microsoft.com/office/drawing/2014/main" id="{0EF0E34E-64C3-88AE-09FF-102A32A838B4}"/>
              </a:ext>
              <a:ext uri="{C183D7F6-B498-43B3-948B-1728B52AA6E4}">
                <adec:decorative xmlns:adec="http://schemas.microsoft.com/office/drawing/2017/decorative" val="1"/>
              </a:ext>
            </a:extLst>
          </p:cNvPr>
          <p:cNvSpPr/>
          <p:nvPr/>
        </p:nvSpPr>
        <p:spPr>
          <a:xfrm>
            <a:off x="903679" y="1038756"/>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gradFill flip="none" rotWithShape="1">
            <a:gsLst>
              <a:gs pos="53000">
                <a:schemeClr val="bg1">
                  <a:alpha val="43184"/>
                  <a:lumMod val="89030"/>
                </a:schemeClr>
              </a:gs>
              <a:gs pos="0">
                <a:schemeClr val="bg1">
                  <a:alpha val="62000"/>
                  <a:lumMod val="74000"/>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0"/>
                </a:srgbClr>
              </a:solidFill>
              <a:effectLst/>
              <a:uLnTx/>
              <a:uFillTx/>
              <a:latin typeface="Segoe UI"/>
              <a:ea typeface="+mn-ea"/>
              <a:cs typeface="+mn-cs"/>
            </a:endParaRPr>
          </a:p>
        </p:txBody>
      </p:sp>
      <p:sp>
        <p:nvSpPr>
          <p:cNvPr id="16" name="Oval 15">
            <a:extLst>
              <a:ext uri="{FF2B5EF4-FFF2-40B4-BE49-F238E27FC236}">
                <a16:creationId xmlns:a16="http://schemas.microsoft.com/office/drawing/2014/main" id="{34EFC323-39A8-8CC7-600D-A4DF889CFE4B}"/>
              </a:ext>
              <a:ext uri="{C183D7F6-B498-43B3-948B-1728B52AA6E4}">
                <adec:decorative xmlns:adec="http://schemas.microsoft.com/office/drawing/2017/decorative" val="1"/>
              </a:ext>
            </a:extLst>
          </p:cNvPr>
          <p:cNvSpPr/>
          <p:nvPr/>
        </p:nvSpPr>
        <p:spPr bwMode="auto">
          <a:xfrm>
            <a:off x="2272250" y="2673713"/>
            <a:ext cx="2331562" cy="2331562"/>
          </a:xfrm>
          <a:prstGeom prst="ellipse">
            <a:avLst/>
          </a:pr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alpha val="0"/>
                </a:srgbClr>
              </a:solidFill>
              <a:effectLst/>
              <a:uLnTx/>
              <a:uFillTx/>
              <a:latin typeface="Segoe UI"/>
              <a:ea typeface="+mn-ea"/>
              <a:cs typeface="+mn-cs"/>
            </a:endParaRPr>
          </a:p>
        </p:txBody>
      </p:sp>
    </p:spTree>
    <p:extLst>
      <p:ext uri="{BB962C8B-B14F-4D97-AF65-F5344CB8AC3E}">
        <p14:creationId xmlns:p14="http://schemas.microsoft.com/office/powerpoint/2010/main" val="39544430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80152-7ED7-D755-07CB-7C85F90624D0}"/>
              </a:ext>
            </a:extLst>
          </p:cNvPr>
          <p:cNvSpPr>
            <a:spLocks noGrp="1"/>
          </p:cNvSpPr>
          <p:nvPr>
            <p:ph type="title"/>
          </p:nvPr>
        </p:nvSpPr>
        <p:spPr>
          <a:xfrm>
            <a:off x="922569" y="457200"/>
            <a:ext cx="10346862" cy="984885"/>
          </a:xfrm>
        </p:spPr>
        <p:txBody>
          <a:bodyPr/>
          <a:lstStyle/>
          <a:p>
            <a:pPr algn="ctr"/>
            <a:r>
              <a:rPr lang="en-US" sz="3200" dirty="0"/>
              <a:t>Deliver more safe, trustworthy generative AI applications with Azure AI</a:t>
            </a:r>
            <a:endParaRPr lang="en-US" dirty="0"/>
          </a:p>
        </p:txBody>
      </p:sp>
      <p:sp>
        <p:nvSpPr>
          <p:cNvPr id="29" name="Freeform: Shape 4">
            <a:extLst>
              <a:ext uri="{FF2B5EF4-FFF2-40B4-BE49-F238E27FC236}">
                <a16:creationId xmlns:a16="http://schemas.microsoft.com/office/drawing/2014/main" id="{94243103-78AB-423C-6A1C-6C375EAAC3D9}"/>
              </a:ext>
              <a:ext uri="{C183D7F6-B498-43B3-948B-1728B52AA6E4}">
                <adec:decorative xmlns:adec="http://schemas.microsoft.com/office/drawing/2017/decorative" val="1"/>
              </a:ext>
            </a:extLst>
          </p:cNvPr>
          <p:cNvSpPr/>
          <p:nvPr/>
        </p:nvSpPr>
        <p:spPr>
          <a:xfrm>
            <a:off x="674041" y="1683010"/>
            <a:ext cx="3131446" cy="4830806"/>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rgbClr val="FFFFFF"/>
          </a:solidFill>
          <a:ln w="10795" cap="flat" cmpd="sng" algn="ctr">
            <a:noFill/>
            <a:prstDash val="solid"/>
          </a:ln>
          <a:effectLst>
            <a:outerShdw blurRad="127000" dist="63500" dir="3600000" algn="ctr" rotWithShape="0">
              <a:srgbClr val="000000">
                <a:alpha val="2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0" name="Freeform: Shape 9">
            <a:extLst>
              <a:ext uri="{FF2B5EF4-FFF2-40B4-BE49-F238E27FC236}">
                <a16:creationId xmlns:a16="http://schemas.microsoft.com/office/drawing/2014/main" id="{CBDBB67A-978C-C9C1-79D3-9D95C52AABD6}"/>
              </a:ext>
              <a:ext uri="{C183D7F6-B498-43B3-948B-1728B52AA6E4}">
                <adec:decorative xmlns:adec="http://schemas.microsoft.com/office/drawing/2017/decorative" val="1"/>
              </a:ext>
            </a:extLst>
          </p:cNvPr>
          <p:cNvSpPr/>
          <p:nvPr/>
        </p:nvSpPr>
        <p:spPr>
          <a:xfrm>
            <a:off x="4518057" y="1741980"/>
            <a:ext cx="3131446" cy="4771836"/>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rgbClr val="FFFFFF"/>
          </a:solidFill>
          <a:ln w="10795" cap="flat" cmpd="sng" algn="ctr">
            <a:noFill/>
            <a:prstDash val="solid"/>
          </a:ln>
          <a:effectLst>
            <a:outerShdw blurRad="127000" dist="63500" dir="3600000" algn="ctr" rotWithShape="0">
              <a:srgbClr val="000000">
                <a:alpha val="2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1" name="Freeform: Shape 11">
            <a:extLst>
              <a:ext uri="{FF2B5EF4-FFF2-40B4-BE49-F238E27FC236}">
                <a16:creationId xmlns:a16="http://schemas.microsoft.com/office/drawing/2014/main" id="{AEF37CCA-4D9F-BE52-DE7D-86D49729B0B5}"/>
              </a:ext>
              <a:ext uri="{C183D7F6-B498-43B3-948B-1728B52AA6E4}">
                <adec:decorative xmlns:adec="http://schemas.microsoft.com/office/drawing/2017/decorative" val="1"/>
              </a:ext>
            </a:extLst>
          </p:cNvPr>
          <p:cNvSpPr/>
          <p:nvPr/>
        </p:nvSpPr>
        <p:spPr>
          <a:xfrm>
            <a:off x="8362073" y="1741979"/>
            <a:ext cx="3171034" cy="4771835"/>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rgbClr val="FFFFFF"/>
          </a:solidFill>
          <a:ln w="10795" cap="flat" cmpd="sng" algn="ctr">
            <a:noFill/>
            <a:prstDash val="solid"/>
          </a:ln>
          <a:effectLst>
            <a:outerShdw blurRad="127000" dist="63500" dir="3600000" algn="ctr" rotWithShape="0">
              <a:srgbClr val="000000">
                <a:alpha val="2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2" name="TextBox 26">
            <a:extLst>
              <a:ext uri="{FF2B5EF4-FFF2-40B4-BE49-F238E27FC236}">
                <a16:creationId xmlns:a16="http://schemas.microsoft.com/office/drawing/2014/main" id="{87E76C95-2E58-D39A-7A03-20D22E27BC0F}"/>
              </a:ext>
            </a:extLst>
          </p:cNvPr>
          <p:cNvSpPr txBox="1"/>
          <p:nvPr/>
        </p:nvSpPr>
        <p:spPr>
          <a:xfrm>
            <a:off x="932337" y="2804132"/>
            <a:ext cx="2614852" cy="769441"/>
          </a:xfrm>
          <a:prstGeom prst="rect">
            <a:avLst/>
          </a:prstGeom>
          <a:noFill/>
        </p:spPr>
        <p:txBody>
          <a:bodyPr wrap="square" rtlCol="0">
            <a:spAutoFit/>
          </a:bodyPr>
          <a:lstStyle/>
          <a:p>
            <a:pPr algn="ctr">
              <a:defRPr/>
            </a:pPr>
            <a:r>
              <a:rPr lang="en-US" sz="2200" spc="-50">
                <a:ln w="3175">
                  <a:noFill/>
                </a:ln>
                <a:gradFill flip="none" rotWithShape="1">
                  <a:gsLst>
                    <a:gs pos="100000">
                      <a:srgbClr val="C03BC4"/>
                    </a:gs>
                    <a:gs pos="0">
                      <a:srgbClr val="0078D4"/>
                    </a:gs>
                  </a:gsLst>
                  <a:path path="circle">
                    <a:fillToRect t="100000" r="100000"/>
                  </a:path>
                  <a:tileRect l="-100000" b="-100000"/>
                </a:gradFill>
                <a:latin typeface="Segoe UI Semibold" panose="020B0702040204020203" pitchFamily="34" charset="0"/>
                <a:cs typeface="Segoe UI Semibold" panose="020B0702040204020203" pitchFamily="34" charset="0"/>
              </a:rPr>
              <a:t>Innovate with confidence</a:t>
            </a:r>
            <a:endParaRPr lang="en-US" sz="2200">
              <a:gradFill flip="none" rotWithShape="1">
                <a:gsLst>
                  <a:gs pos="100000">
                    <a:srgbClr val="C03BC4"/>
                  </a:gs>
                  <a:gs pos="0">
                    <a:srgbClr val="0078D4"/>
                  </a:gs>
                </a:gsLst>
                <a:path path="circle">
                  <a:fillToRect t="100000" r="100000"/>
                </a:path>
                <a:tileRect l="-100000" b="-100000"/>
              </a:gradFill>
              <a:latin typeface="Segoe UI Semibold" panose="020B0702040204020203" pitchFamily="34" charset="0"/>
              <a:cs typeface="Segoe UI Semibold" panose="020B0702040204020203" pitchFamily="34" charset="0"/>
            </a:endParaRPr>
          </a:p>
        </p:txBody>
      </p:sp>
      <p:sp>
        <p:nvSpPr>
          <p:cNvPr id="33" name="TextBox 23">
            <a:extLst>
              <a:ext uri="{FF2B5EF4-FFF2-40B4-BE49-F238E27FC236}">
                <a16:creationId xmlns:a16="http://schemas.microsoft.com/office/drawing/2014/main" id="{6430A14E-1999-1BD3-09EC-B8925E38D951}"/>
              </a:ext>
            </a:extLst>
          </p:cNvPr>
          <p:cNvSpPr txBox="1"/>
          <p:nvPr/>
        </p:nvSpPr>
        <p:spPr>
          <a:xfrm>
            <a:off x="4651267" y="2804132"/>
            <a:ext cx="2855853" cy="769441"/>
          </a:xfrm>
          <a:prstGeom prst="rect">
            <a:avLst/>
          </a:prstGeom>
          <a:noFill/>
        </p:spPr>
        <p:txBody>
          <a:bodyPr wrap="square" rtlCol="0">
            <a:spAutoFit/>
          </a:bodyPr>
          <a:lstStyle/>
          <a:p>
            <a:pPr algn="ctr">
              <a:defRPr/>
            </a:pPr>
            <a:r>
              <a:rPr lang="en-US" sz="2200" spc="-50">
                <a:ln w="3175">
                  <a:noFill/>
                </a:ln>
                <a:gradFill flip="none" rotWithShape="1">
                  <a:gsLst>
                    <a:gs pos="100000">
                      <a:srgbClr val="C03BC4"/>
                    </a:gs>
                    <a:gs pos="0">
                      <a:srgbClr val="3095D8"/>
                    </a:gs>
                  </a:gsLst>
                  <a:path path="circle">
                    <a:fillToRect t="100000" r="100000"/>
                  </a:path>
                  <a:tileRect l="-100000" b="-100000"/>
                </a:gradFill>
                <a:latin typeface="Segoe UI Semibold" panose="020B0702040204020203" pitchFamily="34" charset="0"/>
                <a:cs typeface="Segoe UI Semibold" panose="020B0702040204020203" pitchFamily="34" charset="0"/>
              </a:rPr>
              <a:t>Seamlessly integrate best practices</a:t>
            </a:r>
          </a:p>
        </p:txBody>
      </p:sp>
      <p:sp>
        <p:nvSpPr>
          <p:cNvPr id="34" name="TextBox 25">
            <a:extLst>
              <a:ext uri="{FF2B5EF4-FFF2-40B4-BE49-F238E27FC236}">
                <a16:creationId xmlns:a16="http://schemas.microsoft.com/office/drawing/2014/main" id="{F94F2E89-D3F9-0A83-6E34-584274046807}"/>
              </a:ext>
            </a:extLst>
          </p:cNvPr>
          <p:cNvSpPr txBox="1"/>
          <p:nvPr/>
        </p:nvSpPr>
        <p:spPr>
          <a:xfrm>
            <a:off x="8470376" y="2804132"/>
            <a:ext cx="2951164" cy="769441"/>
          </a:xfrm>
          <a:prstGeom prst="rect">
            <a:avLst/>
          </a:prstGeom>
          <a:noFill/>
        </p:spPr>
        <p:txBody>
          <a:bodyPr wrap="square" rtlCol="0">
            <a:spAutoFit/>
          </a:bodyPr>
          <a:lstStyle/>
          <a:p>
            <a:pPr algn="ctr">
              <a:defRPr/>
            </a:pPr>
            <a:r>
              <a:rPr lang="en-US" sz="2200" spc="-50">
                <a:ln w="3175">
                  <a:noFill/>
                </a:ln>
                <a:gradFill flip="none" rotWithShape="1">
                  <a:gsLst>
                    <a:gs pos="100000">
                      <a:srgbClr val="C03BC4"/>
                    </a:gs>
                    <a:gs pos="0">
                      <a:srgbClr val="3095D8"/>
                    </a:gs>
                  </a:gsLst>
                  <a:path path="circle">
                    <a:fillToRect t="100000" r="100000"/>
                  </a:path>
                  <a:tileRect l="-100000" b="-100000"/>
                </a:gradFill>
                <a:latin typeface="Segoe UI Semibold" panose="020B0702040204020203" pitchFamily="34" charset="0"/>
                <a:cs typeface="Segoe UI Semibold" panose="020B0702040204020203" pitchFamily="34" charset="0"/>
              </a:rPr>
              <a:t>Build on a trusted foundation</a:t>
            </a:r>
          </a:p>
        </p:txBody>
      </p:sp>
      <p:grpSp>
        <p:nvGrpSpPr>
          <p:cNvPr id="35" name="Group 69">
            <a:extLst>
              <a:ext uri="{FF2B5EF4-FFF2-40B4-BE49-F238E27FC236}">
                <a16:creationId xmlns:a16="http://schemas.microsoft.com/office/drawing/2014/main" id="{B9F450BE-DC96-D17A-6FD1-7058DDB6F993}"/>
              </a:ext>
              <a:ext uri="{C183D7F6-B498-43B3-948B-1728B52AA6E4}">
                <adec:decorative xmlns:adec="http://schemas.microsoft.com/office/drawing/2017/decorative" val="1"/>
              </a:ext>
            </a:extLst>
          </p:cNvPr>
          <p:cNvGrpSpPr/>
          <p:nvPr/>
        </p:nvGrpSpPr>
        <p:grpSpPr>
          <a:xfrm>
            <a:off x="9760406" y="2085498"/>
            <a:ext cx="371100" cy="442430"/>
            <a:chOff x="7334192" y="2057595"/>
            <a:chExt cx="371100" cy="442430"/>
          </a:xfrm>
          <a:gradFill>
            <a:gsLst>
              <a:gs pos="0">
                <a:srgbClr val="C03BC4"/>
              </a:gs>
              <a:gs pos="100000">
                <a:srgbClr val="0078D4"/>
              </a:gs>
            </a:gsLst>
            <a:lin ang="8100000" scaled="0"/>
          </a:gradFill>
        </p:grpSpPr>
        <p:sp>
          <p:nvSpPr>
            <p:cNvPr id="36" name="Freeform: Shape 67">
              <a:extLst>
                <a:ext uri="{FF2B5EF4-FFF2-40B4-BE49-F238E27FC236}">
                  <a16:creationId xmlns:a16="http://schemas.microsoft.com/office/drawing/2014/main" id="{12220591-AAF2-03E3-1724-A9AA692F19C0}"/>
                </a:ext>
              </a:extLst>
            </p:cNvPr>
            <p:cNvSpPr/>
            <p:nvPr/>
          </p:nvSpPr>
          <p:spPr>
            <a:xfrm>
              <a:off x="7334192" y="2057595"/>
              <a:ext cx="371100" cy="442430"/>
            </a:xfrm>
            <a:custGeom>
              <a:avLst/>
              <a:gdLst>
                <a:gd name="connsiteX0" fmla="*/ 352211 w 371100"/>
                <a:gd name="connsiteY0" fmla="*/ 81068 h 442430"/>
                <a:gd name="connsiteX1" fmla="*/ 201055 w 371100"/>
                <a:gd name="connsiteY1" fmla="*/ 7101 h 442430"/>
                <a:gd name="connsiteX2" fmla="*/ 172172 w 371100"/>
                <a:gd name="connsiteY2" fmla="*/ 4974 h 442430"/>
                <a:gd name="connsiteX3" fmla="*/ 170045 w 371100"/>
                <a:gd name="connsiteY3" fmla="*/ 7101 h 442430"/>
                <a:gd name="connsiteX4" fmla="*/ 18890 w 371100"/>
                <a:gd name="connsiteY4" fmla="*/ 81068 h 442430"/>
                <a:gd name="connsiteX5" fmla="*/ 1 w 371100"/>
                <a:gd name="connsiteY5" fmla="*/ 101967 h 442430"/>
                <a:gd name="connsiteX6" fmla="*/ 1 w 371100"/>
                <a:gd name="connsiteY6" fmla="*/ 154695 h 442430"/>
                <a:gd name="connsiteX7" fmla="*/ 174137 w 371100"/>
                <a:gd name="connsiteY7" fmla="*/ 439079 h 442430"/>
                <a:gd name="connsiteX8" fmla="*/ 196964 w 371100"/>
                <a:gd name="connsiteY8" fmla="*/ 439079 h 442430"/>
                <a:gd name="connsiteX9" fmla="*/ 371100 w 371100"/>
                <a:gd name="connsiteY9" fmla="*/ 154695 h 442430"/>
                <a:gd name="connsiteX10" fmla="*/ 371100 w 371100"/>
                <a:gd name="connsiteY10" fmla="*/ 101967 h 442430"/>
                <a:gd name="connsiteX11" fmla="*/ 352211 w 371100"/>
                <a:gd name="connsiteY11" fmla="*/ 81068 h 442430"/>
                <a:gd name="connsiteX12" fmla="*/ 335594 w 371100"/>
                <a:gd name="connsiteY12" fmla="*/ 154695 h 442430"/>
                <a:gd name="connsiteX13" fmla="*/ 190218 w 371100"/>
                <a:gd name="connsiteY13" fmla="*/ 400919 h 442430"/>
                <a:gd name="connsiteX14" fmla="*/ 185553 w 371100"/>
                <a:gd name="connsiteY14" fmla="*/ 404147 h 442430"/>
                <a:gd name="connsiteX15" fmla="*/ 180894 w 371100"/>
                <a:gd name="connsiteY15" fmla="*/ 400919 h 442430"/>
                <a:gd name="connsiteX16" fmla="*/ 35501 w 371100"/>
                <a:gd name="connsiteY16" fmla="*/ 154695 h 442430"/>
                <a:gd name="connsiteX17" fmla="*/ 35501 w 371100"/>
                <a:gd name="connsiteY17" fmla="*/ 115087 h 442430"/>
                <a:gd name="connsiteX18" fmla="*/ 42405 w 371100"/>
                <a:gd name="connsiteY18" fmla="*/ 113995 h 442430"/>
                <a:gd name="connsiteX19" fmla="*/ 179998 w 371100"/>
                <a:gd name="connsiteY19" fmla="*/ 47354 h 442430"/>
                <a:gd name="connsiteX20" fmla="*/ 185548 w 371100"/>
                <a:gd name="connsiteY20" fmla="*/ 42241 h 442430"/>
                <a:gd name="connsiteX21" fmla="*/ 191103 w 371100"/>
                <a:gd name="connsiteY21" fmla="*/ 47354 h 442430"/>
                <a:gd name="connsiteX22" fmla="*/ 328690 w 371100"/>
                <a:gd name="connsiteY22" fmla="*/ 113995 h 442430"/>
                <a:gd name="connsiteX23" fmla="*/ 335594 w 371100"/>
                <a:gd name="connsiteY23" fmla="*/ 115087 h 44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100" h="442430">
                  <a:moveTo>
                    <a:pt x="352211" y="81068"/>
                  </a:moveTo>
                  <a:cubicBezTo>
                    <a:pt x="294275" y="76452"/>
                    <a:pt x="240250" y="50017"/>
                    <a:pt x="201055" y="7101"/>
                  </a:cubicBezTo>
                  <a:cubicBezTo>
                    <a:pt x="193667" y="-1462"/>
                    <a:pt x="180736" y="-2414"/>
                    <a:pt x="172172" y="4974"/>
                  </a:cubicBezTo>
                  <a:cubicBezTo>
                    <a:pt x="171412" y="5630"/>
                    <a:pt x="170701" y="6341"/>
                    <a:pt x="170045" y="7101"/>
                  </a:cubicBezTo>
                  <a:cubicBezTo>
                    <a:pt x="130850" y="50017"/>
                    <a:pt x="76826" y="76452"/>
                    <a:pt x="18890" y="81068"/>
                  </a:cubicBezTo>
                  <a:cubicBezTo>
                    <a:pt x="8124" y="82076"/>
                    <a:pt x="-81" y="91154"/>
                    <a:pt x="1" y="101967"/>
                  </a:cubicBezTo>
                  <a:lnTo>
                    <a:pt x="1" y="154695"/>
                  </a:lnTo>
                  <a:cubicBezTo>
                    <a:pt x="1" y="269329"/>
                    <a:pt x="72907" y="374191"/>
                    <a:pt x="174137" y="439079"/>
                  </a:cubicBezTo>
                  <a:cubicBezTo>
                    <a:pt x="181090" y="443547"/>
                    <a:pt x="190011" y="443547"/>
                    <a:pt x="196964" y="439079"/>
                  </a:cubicBezTo>
                  <a:cubicBezTo>
                    <a:pt x="298193" y="374175"/>
                    <a:pt x="371100" y="269329"/>
                    <a:pt x="371100" y="154695"/>
                  </a:cubicBezTo>
                  <a:lnTo>
                    <a:pt x="371100" y="101967"/>
                  </a:lnTo>
                  <a:cubicBezTo>
                    <a:pt x="371181" y="91154"/>
                    <a:pt x="362977" y="82076"/>
                    <a:pt x="352211" y="81068"/>
                  </a:cubicBezTo>
                  <a:close/>
                  <a:moveTo>
                    <a:pt x="335594" y="154695"/>
                  </a:moveTo>
                  <a:cubicBezTo>
                    <a:pt x="335594" y="245918"/>
                    <a:pt x="281249" y="337943"/>
                    <a:pt x="190218" y="400919"/>
                  </a:cubicBezTo>
                  <a:lnTo>
                    <a:pt x="185553" y="404147"/>
                  </a:lnTo>
                  <a:lnTo>
                    <a:pt x="180894" y="400919"/>
                  </a:lnTo>
                  <a:cubicBezTo>
                    <a:pt x="89857" y="337937"/>
                    <a:pt x="35501" y="245890"/>
                    <a:pt x="35501" y="154695"/>
                  </a:cubicBezTo>
                  <a:lnTo>
                    <a:pt x="35501" y="115087"/>
                  </a:lnTo>
                  <a:lnTo>
                    <a:pt x="42405" y="113995"/>
                  </a:lnTo>
                  <a:cubicBezTo>
                    <a:pt x="93845" y="105861"/>
                    <a:pt x="141724" y="82671"/>
                    <a:pt x="179998" y="47354"/>
                  </a:cubicBezTo>
                  <a:lnTo>
                    <a:pt x="185548" y="42241"/>
                  </a:lnTo>
                  <a:lnTo>
                    <a:pt x="191103" y="47354"/>
                  </a:lnTo>
                  <a:cubicBezTo>
                    <a:pt x="229375" y="82671"/>
                    <a:pt x="277252" y="105861"/>
                    <a:pt x="328690" y="113995"/>
                  </a:cubicBezTo>
                  <a:lnTo>
                    <a:pt x="335594" y="115087"/>
                  </a:lnTo>
                  <a:close/>
                </a:path>
              </a:pathLst>
            </a:custGeom>
            <a:grpFill/>
            <a:ln w="545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37" name="Freeform: Shape 68">
              <a:extLst>
                <a:ext uri="{FF2B5EF4-FFF2-40B4-BE49-F238E27FC236}">
                  <a16:creationId xmlns:a16="http://schemas.microsoft.com/office/drawing/2014/main" id="{DF838686-15BB-DBBD-8164-C7C85A314AA6}"/>
                </a:ext>
              </a:extLst>
            </p:cNvPr>
            <p:cNvSpPr/>
            <p:nvPr/>
          </p:nvSpPr>
          <p:spPr>
            <a:xfrm>
              <a:off x="7386080" y="2121986"/>
              <a:ext cx="267319" cy="319780"/>
            </a:xfrm>
            <a:custGeom>
              <a:avLst/>
              <a:gdLst>
                <a:gd name="connsiteX0" fmla="*/ 133660 w 267319"/>
                <a:gd name="connsiteY0" fmla="*/ 0 h 319780"/>
                <a:gd name="connsiteX1" fmla="*/ 0 w 267319"/>
                <a:gd name="connsiteY1" fmla="*/ 64587 h 319780"/>
                <a:gd name="connsiteX2" fmla="*/ 0 w 267319"/>
                <a:gd name="connsiteY2" fmla="*/ 90305 h 319780"/>
                <a:gd name="connsiteX3" fmla="*/ 133665 w 267319"/>
                <a:gd name="connsiteY3" fmla="*/ 319780 h 319780"/>
                <a:gd name="connsiteX4" fmla="*/ 267319 w 267319"/>
                <a:gd name="connsiteY4" fmla="*/ 90305 h 319780"/>
                <a:gd name="connsiteX5" fmla="*/ 267319 w 267319"/>
                <a:gd name="connsiteY5" fmla="*/ 64587 h 319780"/>
                <a:gd name="connsiteX6" fmla="*/ 133660 w 267319"/>
                <a:gd name="connsiteY6" fmla="*/ 0 h 319780"/>
                <a:gd name="connsiteX7" fmla="*/ 119632 w 267319"/>
                <a:gd name="connsiteY7" fmla="*/ 213280 h 319780"/>
                <a:gd name="connsiteX8" fmla="*/ 64396 w 267319"/>
                <a:gd name="connsiteY8" fmla="*/ 158038 h 319780"/>
                <a:gd name="connsiteX9" fmla="*/ 83165 w 267319"/>
                <a:gd name="connsiteY9" fmla="*/ 139270 h 319780"/>
                <a:gd name="connsiteX10" fmla="*/ 119632 w 267319"/>
                <a:gd name="connsiteY10" fmla="*/ 175737 h 319780"/>
                <a:gd name="connsiteX11" fmla="*/ 194314 w 267319"/>
                <a:gd name="connsiteY11" fmla="*/ 101055 h 319780"/>
                <a:gd name="connsiteX12" fmla="*/ 213083 w 267319"/>
                <a:gd name="connsiteY12" fmla="*/ 119829 h 31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319" h="319780">
                  <a:moveTo>
                    <a:pt x="133660" y="0"/>
                  </a:moveTo>
                  <a:cubicBezTo>
                    <a:pt x="95734" y="33169"/>
                    <a:pt x="49555" y="55484"/>
                    <a:pt x="0" y="64587"/>
                  </a:cubicBezTo>
                  <a:lnTo>
                    <a:pt x="0" y="90305"/>
                  </a:lnTo>
                  <a:cubicBezTo>
                    <a:pt x="0" y="174573"/>
                    <a:pt x="49855" y="259983"/>
                    <a:pt x="133665" y="319780"/>
                  </a:cubicBezTo>
                  <a:cubicBezTo>
                    <a:pt x="217464" y="259994"/>
                    <a:pt x="267319" y="174579"/>
                    <a:pt x="267319" y="90305"/>
                  </a:cubicBezTo>
                  <a:lnTo>
                    <a:pt x="267319" y="64587"/>
                  </a:lnTo>
                  <a:cubicBezTo>
                    <a:pt x="217764" y="55484"/>
                    <a:pt x="171586" y="33169"/>
                    <a:pt x="133660" y="0"/>
                  </a:cubicBezTo>
                  <a:close/>
                  <a:moveTo>
                    <a:pt x="119632" y="213280"/>
                  </a:moveTo>
                  <a:lnTo>
                    <a:pt x="64396" y="158038"/>
                  </a:lnTo>
                  <a:lnTo>
                    <a:pt x="83165" y="139270"/>
                  </a:lnTo>
                  <a:lnTo>
                    <a:pt x="119632" y="175737"/>
                  </a:lnTo>
                  <a:lnTo>
                    <a:pt x="194314" y="101055"/>
                  </a:lnTo>
                  <a:lnTo>
                    <a:pt x="213083" y="119829"/>
                  </a:lnTo>
                  <a:close/>
                </a:path>
              </a:pathLst>
            </a:custGeom>
            <a:grpFill/>
            <a:ln w="545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grpSp>
      <p:pic>
        <p:nvPicPr>
          <p:cNvPr id="38" name="Picture 12" descr="Person working and looking out window smiling">
            <a:extLst>
              <a:ext uri="{FF2B5EF4-FFF2-40B4-BE49-F238E27FC236}">
                <a16:creationId xmlns:a16="http://schemas.microsoft.com/office/drawing/2014/main" id="{D5A5B199-D6AB-7434-4734-B3EA1EEF7F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20673" b="20673"/>
          <a:stretch/>
        </p:blipFill>
        <p:spPr>
          <a:xfrm>
            <a:off x="960166" y="5222524"/>
            <a:ext cx="2573831" cy="1006188"/>
          </a:xfrm>
          <a:prstGeom prst="roundRect">
            <a:avLst>
              <a:gd name="adj" fmla="val 8997"/>
            </a:avLst>
          </a:prstGeom>
        </p:spPr>
      </p:pic>
      <p:sp>
        <p:nvSpPr>
          <p:cNvPr id="39" name="TextBox 37">
            <a:extLst>
              <a:ext uri="{FF2B5EF4-FFF2-40B4-BE49-F238E27FC236}">
                <a16:creationId xmlns:a16="http://schemas.microsoft.com/office/drawing/2014/main" id="{659F22FD-41AB-8E71-15A0-18B60FE05E26}"/>
              </a:ext>
            </a:extLst>
          </p:cNvPr>
          <p:cNvSpPr txBox="1"/>
          <p:nvPr/>
        </p:nvSpPr>
        <p:spPr>
          <a:xfrm>
            <a:off x="4684924" y="3613981"/>
            <a:ext cx="2788537" cy="1323439"/>
          </a:xfrm>
          <a:prstGeom prst="rect">
            <a:avLst/>
          </a:prstGeom>
          <a:noFill/>
        </p:spPr>
        <p:txBody>
          <a:bodyPr wrap="square" rtlCol="0">
            <a:spAutoFit/>
          </a:bodyPr>
          <a:lstStyle/>
          <a:p>
            <a:pPr algn="ctr">
              <a:defRPr/>
            </a:pPr>
            <a:r>
              <a:rPr lang="en-US" sz="1600">
                <a:solidFill>
                  <a:srgbClr val="000000"/>
                </a:solidFill>
                <a:ea typeface="Times New Roman" panose="02020603050405020304" pitchFamily="18" charset="0"/>
              </a:rPr>
              <a:t>Empower cross-functional teams </a:t>
            </a:r>
            <a:r>
              <a:rPr lang="en-US" sz="1600">
                <a:solidFill>
                  <a:srgbClr val="000000"/>
                </a:solidFill>
                <a:latin typeface="Segoe Sans Text"/>
                <a:ea typeface="Times New Roman" panose="02020603050405020304" pitchFamily="18" charset="0"/>
              </a:rPr>
              <a:t>with built-in tools and templates </a:t>
            </a:r>
            <a:r>
              <a:rPr lang="en-US" sz="1600">
                <a:solidFill>
                  <a:srgbClr val="000000"/>
                </a:solidFill>
                <a:ea typeface="Times New Roman" panose="02020603050405020304" pitchFamily="18" charset="0"/>
              </a:rPr>
              <a:t>that integrate responsible AI practices into existing </a:t>
            </a:r>
            <a:r>
              <a:rPr lang="en-US" sz="1600">
                <a:solidFill>
                  <a:srgbClr val="000000"/>
                </a:solidFill>
                <a:latin typeface="Segoe Sans Text Semibold"/>
                <a:ea typeface="Times New Roman" panose="02020603050405020304" pitchFamily="18" charset="0"/>
              </a:rPr>
              <a:t>LLMOps workflows</a:t>
            </a:r>
            <a:r>
              <a:rPr lang="en-US" sz="1600">
                <a:solidFill>
                  <a:srgbClr val="000000"/>
                </a:solidFill>
                <a:ea typeface="Times New Roman" panose="02020603050405020304" pitchFamily="18" charset="0"/>
              </a:rPr>
              <a:t>.</a:t>
            </a:r>
            <a:endParaRPr lang="en-US" sz="1200">
              <a:solidFill>
                <a:srgbClr val="000000">
                  <a:lumMod val="85000"/>
                  <a:lumOff val="15000"/>
                </a:srgbClr>
              </a:solidFill>
              <a:latin typeface="Segoe Sans Text"/>
              <a:cs typeface="Segoe UI" panose="020B0502040204020203" pitchFamily="34" charset="0"/>
            </a:endParaRPr>
          </a:p>
        </p:txBody>
      </p:sp>
      <p:sp>
        <p:nvSpPr>
          <p:cNvPr id="40" name="TextBox 2">
            <a:extLst>
              <a:ext uri="{FF2B5EF4-FFF2-40B4-BE49-F238E27FC236}">
                <a16:creationId xmlns:a16="http://schemas.microsoft.com/office/drawing/2014/main" id="{201FCBF5-9D34-15DF-BD92-F5D611030288}"/>
              </a:ext>
            </a:extLst>
          </p:cNvPr>
          <p:cNvSpPr txBox="1"/>
          <p:nvPr/>
        </p:nvSpPr>
        <p:spPr>
          <a:xfrm>
            <a:off x="8551689" y="3613983"/>
            <a:ext cx="2788537" cy="1323439"/>
          </a:xfrm>
          <a:prstGeom prst="rect">
            <a:avLst/>
          </a:prstGeom>
          <a:noFill/>
        </p:spPr>
        <p:txBody>
          <a:bodyPr wrap="square" rtlCol="0">
            <a:spAutoFit/>
          </a:bodyPr>
          <a:lstStyle/>
          <a:p>
            <a:pPr algn="ctr">
              <a:defRPr/>
            </a:pPr>
            <a:r>
              <a:rPr lang="en-US" sz="1600">
                <a:solidFill>
                  <a:srgbClr val="000000"/>
                </a:solidFill>
                <a:ea typeface="Times New Roman" panose="02020603050405020304" pitchFamily="18" charset="0"/>
              </a:rPr>
              <a:t>Deliver more trustworthy applications with </a:t>
            </a:r>
            <a:r>
              <a:rPr lang="en-US" sz="1600">
                <a:solidFill>
                  <a:srgbClr val="000000"/>
                </a:solidFill>
                <a:latin typeface="Segoe Sans Text Semibold"/>
                <a:ea typeface="Times New Roman" panose="02020603050405020304" pitchFamily="18" charset="0"/>
              </a:rPr>
              <a:t>enterprise-grade privacy, security, and compliance </a:t>
            </a:r>
            <a:r>
              <a:rPr lang="en-US" sz="1600">
                <a:solidFill>
                  <a:srgbClr val="000000"/>
                </a:solidFill>
                <a:ea typeface="Times New Roman" panose="02020603050405020304" pitchFamily="18" charset="0"/>
              </a:rPr>
              <a:t>capabilities developed for the era of AI.</a:t>
            </a:r>
            <a:endParaRPr lang="en-US" sz="1200">
              <a:solidFill>
                <a:srgbClr val="000000">
                  <a:lumMod val="85000"/>
                  <a:lumOff val="15000"/>
                </a:srgbClr>
              </a:solidFill>
              <a:latin typeface="Segoe Sans Text"/>
              <a:cs typeface="Segoe UI" panose="020B0502040204020203" pitchFamily="34" charset="0"/>
            </a:endParaRPr>
          </a:p>
        </p:txBody>
      </p:sp>
      <p:sp>
        <p:nvSpPr>
          <p:cNvPr id="41" name="TextBox 3">
            <a:extLst>
              <a:ext uri="{FF2B5EF4-FFF2-40B4-BE49-F238E27FC236}">
                <a16:creationId xmlns:a16="http://schemas.microsoft.com/office/drawing/2014/main" id="{14182E30-1888-E5E8-E6BD-9E08138AF47C}"/>
              </a:ext>
            </a:extLst>
          </p:cNvPr>
          <p:cNvSpPr txBox="1"/>
          <p:nvPr/>
        </p:nvSpPr>
        <p:spPr>
          <a:xfrm>
            <a:off x="845495" y="3632788"/>
            <a:ext cx="2788537" cy="1323439"/>
          </a:xfrm>
          <a:prstGeom prst="rect">
            <a:avLst/>
          </a:prstGeom>
          <a:noFill/>
        </p:spPr>
        <p:txBody>
          <a:bodyPr wrap="square" rtlCol="0">
            <a:spAutoFit/>
          </a:bodyPr>
          <a:lstStyle/>
          <a:p>
            <a:pPr algn="ctr">
              <a:defRPr/>
            </a:pPr>
            <a:r>
              <a:rPr lang="en-US" sz="1600">
                <a:solidFill>
                  <a:srgbClr val="000000"/>
                </a:solidFill>
                <a:latin typeface="Segoe Sans Text"/>
                <a:ea typeface="Times New Roman" panose="02020603050405020304" pitchFamily="18" charset="0"/>
              </a:rPr>
              <a:t>Scale AI with </a:t>
            </a:r>
            <a:r>
              <a:rPr lang="en-US" sz="1600">
                <a:solidFill>
                  <a:srgbClr val="000000"/>
                </a:solidFill>
                <a:latin typeface="Segoe Sans Text Semibold"/>
                <a:ea typeface="Times New Roman" panose="02020603050405020304" pitchFamily="18" charset="0"/>
              </a:rPr>
              <a:t>industry-leading tools </a:t>
            </a:r>
            <a:r>
              <a:rPr lang="en-US" sz="1600">
                <a:solidFill>
                  <a:srgbClr val="000000"/>
                </a:solidFill>
                <a:latin typeface="Segoe Sans Text"/>
                <a:ea typeface="Times New Roman" panose="02020603050405020304" pitchFamily="18" charset="0"/>
              </a:rPr>
              <a:t>that help manage risk, improve accuracy, protect privacy, and simplify compliance.</a:t>
            </a:r>
            <a:endParaRPr lang="en-US" sz="1200">
              <a:solidFill>
                <a:srgbClr val="000000">
                  <a:lumMod val="85000"/>
                  <a:lumOff val="15000"/>
                </a:srgbClr>
              </a:solidFill>
              <a:latin typeface="Segoe Sans Text"/>
              <a:cs typeface="Segoe UI" panose="020B0502040204020203" pitchFamily="34" charset="0"/>
            </a:endParaRPr>
          </a:p>
        </p:txBody>
      </p:sp>
      <p:pic>
        <p:nvPicPr>
          <p:cNvPr id="42" name="Picture 13" descr="Couple working in the office">
            <a:extLst>
              <a:ext uri="{FF2B5EF4-FFF2-40B4-BE49-F238E27FC236}">
                <a16:creationId xmlns:a16="http://schemas.microsoft.com/office/drawing/2014/main" id="{06A0045A-4392-C670-357C-23FE1C93478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t="20680" b="20680"/>
          <a:stretch/>
        </p:blipFill>
        <p:spPr>
          <a:xfrm>
            <a:off x="4809083" y="5222524"/>
            <a:ext cx="2573831" cy="1006188"/>
          </a:xfrm>
          <a:prstGeom prst="roundRect">
            <a:avLst>
              <a:gd name="adj" fmla="val 8997"/>
            </a:avLst>
          </a:prstGeom>
        </p:spPr>
      </p:pic>
      <p:pic>
        <p:nvPicPr>
          <p:cNvPr id="43" name="Picture 14" descr="Woman with laptop in server room">
            <a:extLst>
              <a:ext uri="{FF2B5EF4-FFF2-40B4-BE49-F238E27FC236}">
                <a16:creationId xmlns:a16="http://schemas.microsoft.com/office/drawing/2014/main" id="{FF5973AD-8899-75C7-C1CE-9F7BA17C094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9064" b="30930"/>
          <a:stretch/>
        </p:blipFill>
        <p:spPr>
          <a:xfrm>
            <a:off x="8659037" y="5222524"/>
            <a:ext cx="2573831" cy="1006188"/>
          </a:xfrm>
          <a:prstGeom prst="roundRect">
            <a:avLst>
              <a:gd name="adj" fmla="val 8997"/>
            </a:avLst>
          </a:prstGeom>
        </p:spPr>
      </p:pic>
      <p:sp>
        <p:nvSpPr>
          <p:cNvPr id="44" name="Oval 15">
            <a:extLst>
              <a:ext uri="{FF2B5EF4-FFF2-40B4-BE49-F238E27FC236}">
                <a16:creationId xmlns:a16="http://schemas.microsoft.com/office/drawing/2014/main" id="{DB76B3D8-36E1-6885-BC7A-2B328DA3C41E}"/>
              </a:ext>
              <a:ext uri="{C183D7F6-B498-43B3-948B-1728B52AA6E4}">
                <adec:decorative xmlns:adec="http://schemas.microsoft.com/office/drawing/2017/decorative" val="1"/>
              </a:ext>
            </a:extLst>
          </p:cNvPr>
          <p:cNvSpPr/>
          <p:nvPr/>
        </p:nvSpPr>
        <p:spPr>
          <a:xfrm>
            <a:off x="5646001" y="1851958"/>
            <a:ext cx="875558" cy="842196"/>
          </a:xfrm>
          <a:prstGeom prst="ellipse">
            <a:avLst/>
          </a:prstGeom>
          <a:noFill/>
          <a:ln w="28575" cap="flat" cmpd="sng" algn="ctr">
            <a:gradFill flip="none" rotWithShape="1">
              <a:gsLst>
                <a:gs pos="0">
                  <a:srgbClr val="C03BC4"/>
                </a:gs>
                <a:gs pos="100000">
                  <a:srgbClr val="0078D4"/>
                </a:gs>
              </a:gsLst>
              <a:path path="circle">
                <a:fillToRect l="100000" t="100000"/>
              </a:path>
              <a:tileRect r="-100000" b="-10000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5" name="Oval 17">
            <a:extLst>
              <a:ext uri="{FF2B5EF4-FFF2-40B4-BE49-F238E27FC236}">
                <a16:creationId xmlns:a16="http://schemas.microsoft.com/office/drawing/2014/main" id="{140EA60D-063D-E3FF-E3DA-10A3DC0FCCB9}"/>
              </a:ext>
              <a:ext uri="{C183D7F6-B498-43B3-948B-1728B52AA6E4}">
                <adec:decorative xmlns:adec="http://schemas.microsoft.com/office/drawing/2017/decorative" val="1"/>
              </a:ext>
            </a:extLst>
          </p:cNvPr>
          <p:cNvSpPr/>
          <p:nvPr/>
        </p:nvSpPr>
        <p:spPr>
          <a:xfrm>
            <a:off x="9508177" y="1851958"/>
            <a:ext cx="875558" cy="842196"/>
          </a:xfrm>
          <a:prstGeom prst="ellipse">
            <a:avLst/>
          </a:prstGeom>
          <a:noFill/>
          <a:ln w="28575" cap="flat" cmpd="sng" algn="ctr">
            <a:gradFill flip="none" rotWithShape="1">
              <a:gsLst>
                <a:gs pos="0">
                  <a:srgbClr val="C03BC4"/>
                </a:gs>
                <a:gs pos="100000">
                  <a:srgbClr val="0078D4"/>
                </a:gs>
              </a:gsLst>
              <a:path path="circle">
                <a:fillToRect l="100000" t="100000"/>
              </a:path>
              <a:tileRect r="-100000" b="-10000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46" name="Group 76">
            <a:extLst>
              <a:ext uri="{FF2B5EF4-FFF2-40B4-BE49-F238E27FC236}">
                <a16:creationId xmlns:a16="http://schemas.microsoft.com/office/drawing/2014/main" id="{71A99327-6543-01D3-B06D-59840643FA0B}"/>
              </a:ext>
              <a:ext uri="{C183D7F6-B498-43B3-948B-1728B52AA6E4}">
                <adec:decorative xmlns:adec="http://schemas.microsoft.com/office/drawing/2017/decorative" val="1"/>
              </a:ext>
            </a:extLst>
          </p:cNvPr>
          <p:cNvGrpSpPr/>
          <p:nvPr/>
        </p:nvGrpSpPr>
        <p:grpSpPr>
          <a:xfrm>
            <a:off x="5853287" y="2085498"/>
            <a:ext cx="428232" cy="416337"/>
            <a:chOff x="-863576" y="3104105"/>
            <a:chExt cx="428232" cy="416337"/>
          </a:xfrm>
        </p:grpSpPr>
        <p:sp>
          <p:nvSpPr>
            <p:cNvPr id="47" name="Freeform: Shape 66">
              <a:extLst>
                <a:ext uri="{FF2B5EF4-FFF2-40B4-BE49-F238E27FC236}">
                  <a16:creationId xmlns:a16="http://schemas.microsoft.com/office/drawing/2014/main" id="{473DDCC9-A38E-CB2B-4FFD-12657F65A199}"/>
                </a:ext>
              </a:extLst>
            </p:cNvPr>
            <p:cNvSpPr/>
            <p:nvPr/>
          </p:nvSpPr>
          <p:spPr>
            <a:xfrm>
              <a:off x="-673250" y="3104105"/>
              <a:ext cx="237906" cy="130848"/>
            </a:xfrm>
            <a:custGeom>
              <a:avLst/>
              <a:gdLst>
                <a:gd name="connsiteX0" fmla="*/ 0 w 237906"/>
                <a:gd name="connsiteY0" fmla="*/ 0 h 130848"/>
                <a:gd name="connsiteX1" fmla="*/ 0 w 237906"/>
                <a:gd name="connsiteY1" fmla="*/ 130849 h 130848"/>
                <a:gd name="connsiteX2" fmla="*/ 237907 w 237906"/>
                <a:gd name="connsiteY2" fmla="*/ 130849 h 130848"/>
                <a:gd name="connsiteX3" fmla="*/ 237907 w 237906"/>
                <a:gd name="connsiteY3" fmla="*/ 0 h 130848"/>
                <a:gd name="connsiteX4" fmla="*/ 202221 w 237906"/>
                <a:gd name="connsiteY4" fmla="*/ 95163 h 130848"/>
                <a:gd name="connsiteX5" fmla="*/ 35686 w 237906"/>
                <a:gd name="connsiteY5" fmla="*/ 95163 h 130848"/>
                <a:gd name="connsiteX6" fmla="*/ 35686 w 237906"/>
                <a:gd name="connsiteY6" fmla="*/ 35686 h 130848"/>
                <a:gd name="connsiteX7" fmla="*/ 202221 w 237906"/>
                <a:gd name="connsiteY7" fmla="*/ 35686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30848">
                  <a:moveTo>
                    <a:pt x="0" y="0"/>
                  </a:moveTo>
                  <a:lnTo>
                    <a:pt x="0" y="130849"/>
                  </a:lnTo>
                  <a:lnTo>
                    <a:pt x="237907" y="130849"/>
                  </a:lnTo>
                  <a:lnTo>
                    <a:pt x="237907" y="0"/>
                  </a:lnTo>
                  <a:close/>
                  <a:moveTo>
                    <a:pt x="202221" y="95163"/>
                  </a:moveTo>
                  <a:lnTo>
                    <a:pt x="35686" y="95163"/>
                  </a:lnTo>
                  <a:lnTo>
                    <a:pt x="35686" y="35686"/>
                  </a:lnTo>
                  <a:lnTo>
                    <a:pt x="202221" y="35686"/>
                  </a:ln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48" name="Freeform: Shape 70">
              <a:extLst>
                <a:ext uri="{FF2B5EF4-FFF2-40B4-BE49-F238E27FC236}">
                  <a16:creationId xmlns:a16="http://schemas.microsoft.com/office/drawing/2014/main" id="{889C6C28-73CD-8AB7-CA62-19FA8F7243E8}"/>
                </a:ext>
              </a:extLst>
            </p:cNvPr>
            <p:cNvSpPr/>
            <p:nvPr/>
          </p:nvSpPr>
          <p:spPr>
            <a:xfrm>
              <a:off x="-673250" y="3270640"/>
              <a:ext cx="237906" cy="107058"/>
            </a:xfrm>
            <a:custGeom>
              <a:avLst/>
              <a:gdLst>
                <a:gd name="connsiteX0" fmla="*/ 0 w 237906"/>
                <a:gd name="connsiteY0" fmla="*/ 107058 h 107058"/>
                <a:gd name="connsiteX1" fmla="*/ 237907 w 237906"/>
                <a:gd name="connsiteY1" fmla="*/ 107058 h 107058"/>
                <a:gd name="connsiteX2" fmla="*/ 237907 w 237906"/>
                <a:gd name="connsiteY2" fmla="*/ 0 h 107058"/>
                <a:gd name="connsiteX3" fmla="*/ 0 w 237906"/>
                <a:gd name="connsiteY3" fmla="*/ 0 h 107058"/>
                <a:gd name="connsiteX4" fmla="*/ 23791 w 237906"/>
                <a:gd name="connsiteY4" fmla="*/ 23791 h 107058"/>
                <a:gd name="connsiteX5" fmla="*/ 214116 w 237906"/>
                <a:gd name="connsiteY5" fmla="*/ 23791 h 107058"/>
                <a:gd name="connsiteX6" fmla="*/ 214116 w 237906"/>
                <a:gd name="connsiteY6" fmla="*/ 83267 h 107058"/>
                <a:gd name="connsiteX7" fmla="*/ 23791 w 237906"/>
                <a:gd name="connsiteY7" fmla="*/ 83267 h 1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07058">
                  <a:moveTo>
                    <a:pt x="0" y="107058"/>
                  </a:moveTo>
                  <a:lnTo>
                    <a:pt x="237907" y="107058"/>
                  </a:lnTo>
                  <a:lnTo>
                    <a:pt x="237907" y="0"/>
                  </a:lnTo>
                  <a:lnTo>
                    <a:pt x="0" y="0"/>
                  </a:lnTo>
                  <a:close/>
                  <a:moveTo>
                    <a:pt x="23791" y="23791"/>
                  </a:moveTo>
                  <a:lnTo>
                    <a:pt x="214116" y="23791"/>
                  </a:lnTo>
                  <a:lnTo>
                    <a:pt x="214116" y="83267"/>
                  </a:lnTo>
                  <a:lnTo>
                    <a:pt x="23791" y="83267"/>
                  </a:ln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49" name="Freeform: Shape 74">
              <a:extLst>
                <a:ext uri="{FF2B5EF4-FFF2-40B4-BE49-F238E27FC236}">
                  <a16:creationId xmlns:a16="http://schemas.microsoft.com/office/drawing/2014/main" id="{4914EFD4-FB65-D3CA-3904-64ADF8F1A24F}"/>
                </a:ext>
              </a:extLst>
            </p:cNvPr>
            <p:cNvSpPr/>
            <p:nvPr/>
          </p:nvSpPr>
          <p:spPr>
            <a:xfrm>
              <a:off x="-673250" y="3413384"/>
              <a:ext cx="237906" cy="107058"/>
            </a:xfrm>
            <a:custGeom>
              <a:avLst/>
              <a:gdLst>
                <a:gd name="connsiteX0" fmla="*/ 0 w 237906"/>
                <a:gd name="connsiteY0" fmla="*/ 107058 h 107058"/>
                <a:gd name="connsiteX1" fmla="*/ 237907 w 237906"/>
                <a:gd name="connsiteY1" fmla="*/ 107058 h 107058"/>
                <a:gd name="connsiteX2" fmla="*/ 237907 w 237906"/>
                <a:gd name="connsiteY2" fmla="*/ 0 h 107058"/>
                <a:gd name="connsiteX3" fmla="*/ 0 w 237906"/>
                <a:gd name="connsiteY3" fmla="*/ 0 h 107058"/>
                <a:gd name="connsiteX4" fmla="*/ 23791 w 237906"/>
                <a:gd name="connsiteY4" fmla="*/ 23791 h 107058"/>
                <a:gd name="connsiteX5" fmla="*/ 214116 w 237906"/>
                <a:gd name="connsiteY5" fmla="*/ 23791 h 107058"/>
                <a:gd name="connsiteX6" fmla="*/ 214116 w 237906"/>
                <a:gd name="connsiteY6" fmla="*/ 83267 h 107058"/>
                <a:gd name="connsiteX7" fmla="*/ 23791 w 237906"/>
                <a:gd name="connsiteY7" fmla="*/ 83267 h 1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07058">
                  <a:moveTo>
                    <a:pt x="0" y="107058"/>
                  </a:moveTo>
                  <a:lnTo>
                    <a:pt x="237907" y="107058"/>
                  </a:lnTo>
                  <a:lnTo>
                    <a:pt x="237907" y="0"/>
                  </a:lnTo>
                  <a:lnTo>
                    <a:pt x="0" y="0"/>
                  </a:lnTo>
                  <a:close/>
                  <a:moveTo>
                    <a:pt x="23791" y="23791"/>
                  </a:moveTo>
                  <a:lnTo>
                    <a:pt x="214116" y="23791"/>
                  </a:lnTo>
                  <a:lnTo>
                    <a:pt x="214116" y="83267"/>
                  </a:lnTo>
                  <a:lnTo>
                    <a:pt x="23791" y="83267"/>
                  </a:ln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50" name="Freeform: Shape 75">
              <a:extLst>
                <a:ext uri="{FF2B5EF4-FFF2-40B4-BE49-F238E27FC236}">
                  <a16:creationId xmlns:a16="http://schemas.microsoft.com/office/drawing/2014/main" id="{4F6FD455-49A3-8078-B532-8B0FCB3E3C84}"/>
                </a:ext>
              </a:extLst>
            </p:cNvPr>
            <p:cNvSpPr/>
            <p:nvPr/>
          </p:nvSpPr>
          <p:spPr>
            <a:xfrm>
              <a:off x="-863576" y="3127896"/>
              <a:ext cx="154639" cy="351328"/>
            </a:xfrm>
            <a:custGeom>
              <a:avLst/>
              <a:gdLst>
                <a:gd name="connsiteX0" fmla="*/ 136796 w 154639"/>
                <a:gd name="connsiteY0" fmla="*/ 0 h 351328"/>
                <a:gd name="connsiteX1" fmla="*/ 17843 w 154639"/>
                <a:gd name="connsiteY1" fmla="*/ 0 h 351328"/>
                <a:gd name="connsiteX2" fmla="*/ 0 w 154639"/>
                <a:gd name="connsiteY2" fmla="*/ 17843 h 351328"/>
                <a:gd name="connsiteX3" fmla="*/ 17843 w 154639"/>
                <a:gd name="connsiteY3" fmla="*/ 35686 h 351328"/>
                <a:gd name="connsiteX4" fmla="*/ 96055 w 154639"/>
                <a:gd name="connsiteY4" fmla="*/ 35686 h 351328"/>
                <a:gd name="connsiteX5" fmla="*/ 75182 w 154639"/>
                <a:gd name="connsiteY5" fmla="*/ 323690 h 351328"/>
                <a:gd name="connsiteX6" fmla="*/ 98761 w 154639"/>
                <a:gd name="connsiteY6" fmla="*/ 346862 h 351328"/>
                <a:gd name="connsiteX7" fmla="*/ 123946 w 154639"/>
                <a:gd name="connsiteY7" fmla="*/ 345294 h 351328"/>
                <a:gd name="connsiteX8" fmla="*/ 122377 w 154639"/>
                <a:gd name="connsiteY8" fmla="*/ 320109 h 351328"/>
                <a:gd name="connsiteX9" fmla="*/ 121654 w 154639"/>
                <a:gd name="connsiteY9" fmla="*/ 319503 h 351328"/>
                <a:gd name="connsiteX10" fmla="*/ 100265 w 154639"/>
                <a:gd name="connsiteY10" fmla="*/ 82131 h 351328"/>
                <a:gd name="connsiteX11" fmla="*/ 118953 w 154639"/>
                <a:gd name="connsiteY11" fmla="*/ 63045 h 351328"/>
                <a:gd name="connsiteX12" fmla="*/ 118953 w 154639"/>
                <a:gd name="connsiteY12" fmla="*/ 136796 h 351328"/>
                <a:gd name="connsiteX13" fmla="*/ 136796 w 154639"/>
                <a:gd name="connsiteY13" fmla="*/ 154639 h 351328"/>
                <a:gd name="connsiteX14" fmla="*/ 154639 w 154639"/>
                <a:gd name="connsiteY14" fmla="*/ 136796 h 351328"/>
                <a:gd name="connsiteX15" fmla="*/ 154639 w 154639"/>
                <a:gd name="connsiteY15" fmla="*/ 17843 h 351328"/>
                <a:gd name="connsiteX16" fmla="*/ 136796 w 154639"/>
                <a:gd name="connsiteY16" fmla="*/ 0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639" h="351328">
                  <a:moveTo>
                    <a:pt x="136796" y="0"/>
                  </a:moveTo>
                  <a:lnTo>
                    <a:pt x="17843" y="0"/>
                  </a:lnTo>
                  <a:cubicBezTo>
                    <a:pt x="7988" y="0"/>
                    <a:pt x="0" y="7988"/>
                    <a:pt x="0" y="17843"/>
                  </a:cubicBezTo>
                  <a:cubicBezTo>
                    <a:pt x="0" y="27698"/>
                    <a:pt x="7988" y="35686"/>
                    <a:pt x="17843" y="35686"/>
                  </a:cubicBezTo>
                  <a:lnTo>
                    <a:pt x="96055" y="35686"/>
                  </a:lnTo>
                  <a:cubicBezTo>
                    <a:pt x="10761" y="109452"/>
                    <a:pt x="1416" y="238396"/>
                    <a:pt x="75182" y="323690"/>
                  </a:cubicBezTo>
                  <a:cubicBezTo>
                    <a:pt x="82403" y="332039"/>
                    <a:pt x="90288" y="339788"/>
                    <a:pt x="98761" y="346862"/>
                  </a:cubicBezTo>
                  <a:cubicBezTo>
                    <a:pt x="106149" y="353384"/>
                    <a:pt x="117424" y="352681"/>
                    <a:pt x="123946" y="345294"/>
                  </a:cubicBezTo>
                  <a:cubicBezTo>
                    <a:pt x="130467" y="337906"/>
                    <a:pt x="129766" y="326630"/>
                    <a:pt x="122377" y="320109"/>
                  </a:cubicBezTo>
                  <a:cubicBezTo>
                    <a:pt x="122142" y="319900"/>
                    <a:pt x="121900" y="319698"/>
                    <a:pt x="121654" y="319503"/>
                  </a:cubicBezTo>
                  <a:cubicBezTo>
                    <a:pt x="50199" y="259861"/>
                    <a:pt x="40623" y="153585"/>
                    <a:pt x="100265" y="82131"/>
                  </a:cubicBezTo>
                  <a:cubicBezTo>
                    <a:pt x="105980" y="75284"/>
                    <a:pt x="112229" y="68903"/>
                    <a:pt x="118953" y="63045"/>
                  </a:cubicBezTo>
                  <a:lnTo>
                    <a:pt x="118953" y="136796"/>
                  </a:lnTo>
                  <a:cubicBezTo>
                    <a:pt x="118953" y="146651"/>
                    <a:pt x="126942" y="154639"/>
                    <a:pt x="136796" y="154639"/>
                  </a:cubicBezTo>
                  <a:cubicBezTo>
                    <a:pt x="146651" y="154639"/>
                    <a:pt x="154639" y="146651"/>
                    <a:pt x="154639" y="136796"/>
                  </a:cubicBezTo>
                  <a:lnTo>
                    <a:pt x="154639" y="17843"/>
                  </a:lnTo>
                  <a:cubicBezTo>
                    <a:pt x="154639" y="7988"/>
                    <a:pt x="146651" y="0"/>
                    <a:pt x="136796" y="0"/>
                  </a:cubicBez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grpSp>
      <p:sp>
        <p:nvSpPr>
          <p:cNvPr id="51" name="Oval 49">
            <a:extLst>
              <a:ext uri="{FF2B5EF4-FFF2-40B4-BE49-F238E27FC236}">
                <a16:creationId xmlns:a16="http://schemas.microsoft.com/office/drawing/2014/main" id="{DCAFF177-49FE-B381-EB6E-FB1C32D287C2}"/>
              </a:ext>
              <a:ext uri="{C183D7F6-B498-43B3-948B-1728B52AA6E4}">
                <adec:decorative xmlns:adec="http://schemas.microsoft.com/office/drawing/2017/decorative" val="1"/>
              </a:ext>
            </a:extLst>
          </p:cNvPr>
          <p:cNvSpPr/>
          <p:nvPr/>
        </p:nvSpPr>
        <p:spPr>
          <a:xfrm>
            <a:off x="1801985" y="1857087"/>
            <a:ext cx="875558" cy="842196"/>
          </a:xfrm>
          <a:prstGeom prst="ellipse">
            <a:avLst/>
          </a:prstGeom>
          <a:noFill/>
          <a:ln w="28575" cap="flat" cmpd="sng" algn="ctr">
            <a:gradFill flip="none" rotWithShape="1">
              <a:gsLst>
                <a:gs pos="0">
                  <a:srgbClr val="C03BC4"/>
                </a:gs>
                <a:gs pos="100000">
                  <a:srgbClr val="0078D4"/>
                </a:gs>
              </a:gsLst>
              <a:path path="circle">
                <a:fillToRect l="100000" t="100000"/>
              </a:path>
              <a:tileRect r="-100000" b="-10000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52" name="Freeform: Shape 50">
            <a:extLst>
              <a:ext uri="{FF2B5EF4-FFF2-40B4-BE49-F238E27FC236}">
                <a16:creationId xmlns:a16="http://schemas.microsoft.com/office/drawing/2014/main" id="{94EED4F2-9729-706C-39D6-059EF879CF79}"/>
              </a:ext>
              <a:ext uri="{C183D7F6-B498-43B3-948B-1728B52AA6E4}">
                <adec:decorative xmlns:adec="http://schemas.microsoft.com/office/drawing/2017/decorative" val="1"/>
              </a:ext>
            </a:extLst>
          </p:cNvPr>
          <p:cNvSpPr/>
          <p:nvPr/>
        </p:nvSpPr>
        <p:spPr>
          <a:xfrm>
            <a:off x="2044627" y="2087890"/>
            <a:ext cx="381172" cy="381319"/>
          </a:xfrm>
          <a:custGeom>
            <a:avLst/>
            <a:gdLst>
              <a:gd name="connsiteX0" fmla="*/ 40530 w 381172"/>
              <a:gd name="connsiteY0" fmla="*/ 356029 h 381319"/>
              <a:gd name="connsiteX1" fmla="*/ 28624 w 381172"/>
              <a:gd name="connsiteY1" fmla="*/ 358410 h 381319"/>
              <a:gd name="connsiteX2" fmla="*/ 21956 w 381172"/>
              <a:gd name="connsiteY2" fmla="*/ 348409 h 381319"/>
              <a:gd name="connsiteX3" fmla="*/ 28624 w 381172"/>
              <a:gd name="connsiteY3" fmla="*/ 338408 h 381319"/>
              <a:gd name="connsiteX4" fmla="*/ 40530 w 381172"/>
              <a:gd name="connsiteY4" fmla="*/ 340789 h 381319"/>
              <a:gd name="connsiteX5" fmla="*/ 40530 w 381172"/>
              <a:gd name="connsiteY5" fmla="*/ 356029 h 381319"/>
              <a:gd name="connsiteX6" fmla="*/ 376762 w 381172"/>
              <a:gd name="connsiteY6" fmla="*/ 42180 h 381319"/>
              <a:gd name="connsiteX7" fmla="*/ 338186 w 381172"/>
              <a:gd name="connsiteY7" fmla="*/ 80757 h 381319"/>
              <a:gd name="connsiteX8" fmla="*/ 307706 w 381172"/>
              <a:gd name="connsiteY8" fmla="*/ 72660 h 381319"/>
              <a:gd name="connsiteX9" fmla="*/ 300086 w 381172"/>
              <a:gd name="connsiteY9" fmla="*/ 42657 h 381319"/>
              <a:gd name="connsiteX10" fmla="*/ 338662 w 381172"/>
              <a:gd name="connsiteY10" fmla="*/ 4080 h 381319"/>
              <a:gd name="connsiteX11" fmla="*/ 271987 w 381172"/>
              <a:gd name="connsiteY11" fmla="*/ 16939 h 381319"/>
              <a:gd name="connsiteX12" fmla="*/ 252937 w 381172"/>
              <a:gd name="connsiteY12" fmla="*/ 82185 h 381319"/>
              <a:gd name="connsiteX13" fmla="*/ 10050 w 381172"/>
              <a:gd name="connsiteY13" fmla="*/ 325073 h 381319"/>
              <a:gd name="connsiteX14" fmla="*/ 1001 w 381172"/>
              <a:gd name="connsiteY14" fmla="*/ 356982 h 381319"/>
              <a:gd name="connsiteX15" fmla="*/ 24337 w 381172"/>
              <a:gd name="connsiteY15" fmla="*/ 380318 h 381319"/>
              <a:gd name="connsiteX16" fmla="*/ 56246 w 381172"/>
              <a:gd name="connsiteY16" fmla="*/ 371269 h 381319"/>
              <a:gd name="connsiteX17" fmla="*/ 299134 w 381172"/>
              <a:gd name="connsiteY17" fmla="*/ 128382 h 381319"/>
              <a:gd name="connsiteX18" fmla="*/ 364380 w 381172"/>
              <a:gd name="connsiteY18" fmla="*/ 109332 h 381319"/>
              <a:gd name="connsiteX19" fmla="*/ 376762 w 381172"/>
              <a:gd name="connsiteY19" fmla="*/ 42180 h 38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72" h="381319">
                <a:moveTo>
                  <a:pt x="40530" y="356029"/>
                </a:moveTo>
                <a:cubicBezTo>
                  <a:pt x="37196" y="359363"/>
                  <a:pt x="32910" y="360315"/>
                  <a:pt x="28624" y="358410"/>
                </a:cubicBezTo>
                <a:cubicBezTo>
                  <a:pt x="24337" y="356505"/>
                  <a:pt x="21956" y="352695"/>
                  <a:pt x="21956" y="348409"/>
                </a:cubicBezTo>
                <a:cubicBezTo>
                  <a:pt x="21956" y="344123"/>
                  <a:pt x="24814" y="339837"/>
                  <a:pt x="28624" y="338408"/>
                </a:cubicBezTo>
                <a:cubicBezTo>
                  <a:pt x="32910" y="336503"/>
                  <a:pt x="37196" y="337455"/>
                  <a:pt x="40530" y="340789"/>
                </a:cubicBezTo>
                <a:cubicBezTo>
                  <a:pt x="44816" y="344599"/>
                  <a:pt x="44816" y="351743"/>
                  <a:pt x="40530" y="356029"/>
                </a:cubicBezTo>
                <a:close/>
                <a:moveTo>
                  <a:pt x="376762" y="42180"/>
                </a:moveTo>
                <a:lnTo>
                  <a:pt x="338186" y="80757"/>
                </a:lnTo>
                <a:lnTo>
                  <a:pt x="307706" y="72660"/>
                </a:lnTo>
                <a:lnTo>
                  <a:pt x="300086" y="42657"/>
                </a:lnTo>
                <a:lnTo>
                  <a:pt x="338662" y="4080"/>
                </a:lnTo>
                <a:cubicBezTo>
                  <a:pt x="315802" y="-4492"/>
                  <a:pt x="290085" y="747"/>
                  <a:pt x="271987" y="16939"/>
                </a:cubicBezTo>
                <a:cubicBezTo>
                  <a:pt x="253890" y="33608"/>
                  <a:pt x="246746" y="58373"/>
                  <a:pt x="252937" y="82185"/>
                </a:cubicBezTo>
                <a:lnTo>
                  <a:pt x="10050" y="325073"/>
                </a:lnTo>
                <a:cubicBezTo>
                  <a:pt x="1477" y="333169"/>
                  <a:pt x="-1856" y="345552"/>
                  <a:pt x="1001" y="356982"/>
                </a:cubicBezTo>
                <a:cubicBezTo>
                  <a:pt x="3859" y="368412"/>
                  <a:pt x="12907" y="377460"/>
                  <a:pt x="24337" y="380318"/>
                </a:cubicBezTo>
                <a:cubicBezTo>
                  <a:pt x="35767" y="383175"/>
                  <a:pt x="47674" y="379842"/>
                  <a:pt x="56246" y="371269"/>
                </a:cubicBezTo>
                <a:lnTo>
                  <a:pt x="299134" y="128382"/>
                </a:lnTo>
                <a:cubicBezTo>
                  <a:pt x="322946" y="134573"/>
                  <a:pt x="347711" y="127429"/>
                  <a:pt x="364380" y="109332"/>
                </a:cubicBezTo>
                <a:cubicBezTo>
                  <a:pt x="380572" y="91234"/>
                  <a:pt x="385811" y="65040"/>
                  <a:pt x="376762" y="42180"/>
                </a:cubicBezTo>
                <a:close/>
              </a:path>
            </a:pathLst>
          </a:custGeom>
          <a:gradFill>
            <a:gsLst>
              <a:gs pos="0">
                <a:srgbClr val="C03BC4"/>
              </a:gs>
              <a:gs pos="100000">
                <a:srgbClr val="0078D4"/>
              </a:gs>
            </a:gsLst>
            <a:lin ang="8100000" scaled="0"/>
          </a:gra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53" name="Freeform: Shape 51">
            <a:extLst>
              <a:ext uri="{FF2B5EF4-FFF2-40B4-BE49-F238E27FC236}">
                <a16:creationId xmlns:a16="http://schemas.microsoft.com/office/drawing/2014/main" id="{FC861D79-DF68-8075-BB40-365539CF046A}"/>
              </a:ext>
              <a:ext uri="{C183D7F6-B498-43B3-948B-1728B52AA6E4}">
                <adec:decorative xmlns:adec="http://schemas.microsoft.com/office/drawing/2017/decorative" val="1"/>
              </a:ext>
            </a:extLst>
          </p:cNvPr>
          <p:cNvSpPr/>
          <p:nvPr/>
        </p:nvSpPr>
        <p:spPr>
          <a:xfrm>
            <a:off x="2247082" y="2290091"/>
            <a:ext cx="178654" cy="178852"/>
          </a:xfrm>
          <a:custGeom>
            <a:avLst/>
            <a:gdLst>
              <a:gd name="connsiteX0" fmla="*/ 172402 w 178654"/>
              <a:gd name="connsiteY0" fmla="*/ 122873 h 178852"/>
              <a:gd name="connsiteX1" fmla="*/ 49530 w 178654"/>
              <a:gd name="connsiteY1" fmla="*/ 0 h 178852"/>
              <a:gd name="connsiteX2" fmla="*/ 0 w 178654"/>
              <a:gd name="connsiteY2" fmla="*/ 49530 h 178852"/>
              <a:gd name="connsiteX3" fmla="*/ 119063 w 178654"/>
              <a:gd name="connsiteY3" fmla="*/ 168593 h 178852"/>
              <a:gd name="connsiteX4" fmla="*/ 123349 w 178654"/>
              <a:gd name="connsiteY4" fmla="*/ 172879 h 178852"/>
              <a:gd name="connsiteX5" fmla="*/ 123825 w 178654"/>
              <a:gd name="connsiteY5" fmla="*/ 172402 h 178852"/>
              <a:gd name="connsiteX6" fmla="*/ 168593 w 178654"/>
              <a:gd name="connsiteY6" fmla="*/ 168593 h 178852"/>
              <a:gd name="connsiteX7" fmla="*/ 172402 w 178654"/>
              <a:gd name="connsiteY7" fmla="*/ 122873 h 178852"/>
              <a:gd name="connsiteX8" fmla="*/ 172402 w 178654"/>
              <a:gd name="connsiteY8" fmla="*/ 122873 h 17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54" h="178852">
                <a:moveTo>
                  <a:pt x="172402" y="122873"/>
                </a:moveTo>
                <a:lnTo>
                  <a:pt x="49530" y="0"/>
                </a:lnTo>
                <a:lnTo>
                  <a:pt x="0" y="49530"/>
                </a:lnTo>
                <a:lnTo>
                  <a:pt x="119063" y="168593"/>
                </a:lnTo>
                <a:lnTo>
                  <a:pt x="123349" y="172879"/>
                </a:lnTo>
                <a:lnTo>
                  <a:pt x="123825" y="172402"/>
                </a:lnTo>
                <a:cubicBezTo>
                  <a:pt x="137636" y="182404"/>
                  <a:pt x="156686" y="180499"/>
                  <a:pt x="168593" y="168593"/>
                </a:cubicBezTo>
                <a:cubicBezTo>
                  <a:pt x="180499" y="156210"/>
                  <a:pt x="181927" y="137160"/>
                  <a:pt x="172402" y="122873"/>
                </a:cubicBezTo>
                <a:lnTo>
                  <a:pt x="172402" y="122873"/>
                </a:lnTo>
                <a:close/>
              </a:path>
            </a:pathLst>
          </a:custGeom>
          <a:gradFill>
            <a:gsLst>
              <a:gs pos="0">
                <a:srgbClr val="C03BC4"/>
              </a:gs>
              <a:gs pos="100000">
                <a:srgbClr val="0078D4"/>
              </a:gs>
            </a:gsLst>
            <a:lin ang="8100000" scaled="0"/>
          </a:gra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54" name="Freeform: Shape 52">
            <a:extLst>
              <a:ext uri="{FF2B5EF4-FFF2-40B4-BE49-F238E27FC236}">
                <a16:creationId xmlns:a16="http://schemas.microsoft.com/office/drawing/2014/main" id="{4D3E2253-89BE-85C9-AE89-82BD286C1D9A}"/>
              </a:ext>
              <a:ext uri="{C183D7F6-B498-43B3-948B-1728B52AA6E4}">
                <adec:decorative xmlns:adec="http://schemas.microsoft.com/office/drawing/2017/decorative" val="1"/>
              </a:ext>
            </a:extLst>
          </p:cNvPr>
          <p:cNvSpPr/>
          <p:nvPr/>
        </p:nvSpPr>
        <p:spPr>
          <a:xfrm>
            <a:off x="2044676" y="2087685"/>
            <a:ext cx="160496" cy="160496"/>
          </a:xfrm>
          <a:custGeom>
            <a:avLst/>
            <a:gdLst>
              <a:gd name="connsiteX0" fmla="*/ 69533 w 160496"/>
              <a:gd name="connsiteY0" fmla="*/ 56197 h 160496"/>
              <a:gd name="connsiteX1" fmla="*/ 70009 w 160496"/>
              <a:gd name="connsiteY1" fmla="*/ 55721 h 160496"/>
              <a:gd name="connsiteX2" fmla="*/ 57626 w 160496"/>
              <a:gd name="connsiteY2" fmla="*/ 32861 h 160496"/>
              <a:gd name="connsiteX3" fmla="*/ 16669 w 160496"/>
              <a:gd name="connsiteY3" fmla="*/ 0 h 160496"/>
              <a:gd name="connsiteX4" fmla="*/ 0 w 160496"/>
              <a:gd name="connsiteY4" fmla="*/ 16669 h 160496"/>
              <a:gd name="connsiteX5" fmla="*/ 32861 w 160496"/>
              <a:gd name="connsiteY5" fmla="*/ 57626 h 160496"/>
              <a:gd name="connsiteX6" fmla="*/ 55721 w 160496"/>
              <a:gd name="connsiteY6" fmla="*/ 70009 h 160496"/>
              <a:gd name="connsiteX7" fmla="*/ 56197 w 160496"/>
              <a:gd name="connsiteY7" fmla="*/ 69533 h 160496"/>
              <a:gd name="connsiteX8" fmla="*/ 147161 w 160496"/>
              <a:gd name="connsiteY8" fmla="*/ 160496 h 160496"/>
              <a:gd name="connsiteX9" fmla="*/ 160496 w 160496"/>
              <a:gd name="connsiteY9" fmla="*/ 147161 h 16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96" h="160496">
                <a:moveTo>
                  <a:pt x="69533" y="56197"/>
                </a:moveTo>
                <a:lnTo>
                  <a:pt x="70009" y="55721"/>
                </a:lnTo>
                <a:lnTo>
                  <a:pt x="57626" y="32861"/>
                </a:lnTo>
                <a:lnTo>
                  <a:pt x="16669" y="0"/>
                </a:lnTo>
                <a:lnTo>
                  <a:pt x="0" y="16669"/>
                </a:lnTo>
                <a:lnTo>
                  <a:pt x="32861" y="57626"/>
                </a:lnTo>
                <a:lnTo>
                  <a:pt x="55721" y="70009"/>
                </a:lnTo>
                <a:lnTo>
                  <a:pt x="56197" y="69533"/>
                </a:lnTo>
                <a:lnTo>
                  <a:pt x="147161" y="160496"/>
                </a:lnTo>
                <a:lnTo>
                  <a:pt x="160496" y="147161"/>
                </a:lnTo>
                <a:close/>
              </a:path>
            </a:pathLst>
          </a:custGeom>
          <a:gradFill>
            <a:gsLst>
              <a:gs pos="0">
                <a:srgbClr val="C03BC4"/>
              </a:gs>
              <a:gs pos="100000">
                <a:srgbClr val="0078D4"/>
              </a:gs>
            </a:gsLst>
            <a:lin ang="8100000" scaled="0"/>
          </a:gra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Tree>
    <p:extLst>
      <p:ext uri="{BB962C8B-B14F-4D97-AF65-F5344CB8AC3E}">
        <p14:creationId xmlns:p14="http://schemas.microsoft.com/office/powerpoint/2010/main" val="94427069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E2F78-4C5C-7859-9212-90543493616E}"/>
              </a:ext>
            </a:extLst>
          </p:cNvPr>
          <p:cNvSpPr>
            <a:spLocks noGrp="1"/>
          </p:cNvSpPr>
          <p:nvPr>
            <p:ph type="title"/>
          </p:nvPr>
        </p:nvSpPr>
        <p:spPr>
          <a:xfrm>
            <a:off x="588263" y="457200"/>
            <a:ext cx="11018520" cy="492443"/>
          </a:xfrm>
        </p:spPr>
        <p:txBody>
          <a:bodyPr/>
          <a:lstStyle/>
          <a:p>
            <a:r>
              <a:rPr lang="en-US" sz="3200"/>
              <a:t>Measure prioritized risks</a:t>
            </a:r>
          </a:p>
        </p:txBody>
      </p:sp>
      <p:sp>
        <p:nvSpPr>
          <p:cNvPr id="3" name="Espace réservé du texte 2">
            <a:extLst>
              <a:ext uri="{FF2B5EF4-FFF2-40B4-BE49-F238E27FC236}">
                <a16:creationId xmlns:a16="http://schemas.microsoft.com/office/drawing/2014/main" id="{105666AB-BAE9-445D-89E9-6AD2F96F69ED}"/>
              </a:ext>
            </a:extLst>
          </p:cNvPr>
          <p:cNvSpPr>
            <a:spLocks noGrp="1"/>
          </p:cNvSpPr>
          <p:nvPr>
            <p:ph type="body" sz="quarter" idx="10"/>
          </p:nvPr>
        </p:nvSpPr>
        <p:spPr>
          <a:xfrm>
            <a:off x="588263" y="1596094"/>
            <a:ext cx="6152159" cy="3077766"/>
          </a:xfrm>
        </p:spPr>
        <p:txBody>
          <a:bodyPr/>
          <a:lstStyle/>
          <a:p>
            <a:pPr>
              <a:spcBef>
                <a:spcPts val="1200"/>
              </a:spcBef>
            </a:pPr>
            <a:r>
              <a:rPr lang="en-US" sz="2400" dirty="0"/>
              <a:t>Evaluation is an ongoing, iterative process with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manual and automatic testing</a:t>
            </a:r>
          </a:p>
          <a:p>
            <a:pPr marL="742950" lvl="1" indent="-514350">
              <a:spcBef>
                <a:spcPts val="1200"/>
              </a:spcBef>
              <a:buFont typeface="+mj-lt"/>
              <a:buAutoNum type="arabicPeriod"/>
            </a:pPr>
            <a:r>
              <a:rPr lang="en-US" sz="1600" dirty="0"/>
              <a:t>Create a set of input templates to build a measurement input prompt set for each identified and prioritized risk</a:t>
            </a:r>
          </a:p>
          <a:p>
            <a:pPr marL="742950" lvl="1" indent="-514350">
              <a:spcBef>
                <a:spcPts val="1200"/>
              </a:spcBef>
              <a:buFont typeface="+mj-lt"/>
              <a:buAutoNum type="arabicPeriod"/>
            </a:pPr>
            <a:r>
              <a:rPr lang="en-US" sz="1600" dirty="0"/>
              <a:t>Pass the inputs to the system and generate system outputs</a:t>
            </a:r>
          </a:p>
          <a:p>
            <a:pPr marL="742950" lvl="1" indent="-514350">
              <a:spcBef>
                <a:spcPts val="1200"/>
              </a:spcBef>
              <a:buFont typeface="+mj-lt"/>
              <a:buAutoNum type="arabicPeriod"/>
            </a:pPr>
            <a:r>
              <a:rPr lang="en-US" sz="1600" dirty="0"/>
              <a:t>Evaluate system outputs and report out results</a:t>
            </a:r>
          </a:p>
          <a:p>
            <a:pPr marL="742950" lvl="1" indent="-514350">
              <a:spcBef>
                <a:spcPts val="1200"/>
              </a:spcBef>
              <a:buFont typeface="+mj-lt"/>
              <a:buAutoNum type="arabicPeriod"/>
            </a:pPr>
            <a:r>
              <a:rPr lang="en-US" sz="1600" dirty="0"/>
              <a:t>Repeat measurement periodically, and after each significant change to the product, to assess mitigations and ensure there is no regression</a:t>
            </a:r>
            <a:endParaRPr lang="en-US" sz="2000" dirty="0"/>
          </a:p>
        </p:txBody>
      </p:sp>
      <p:cxnSp>
        <p:nvCxnSpPr>
          <p:cNvPr id="4" name="Straight Arrow Connector 64">
            <a:extLst>
              <a:ext uri="{FF2B5EF4-FFF2-40B4-BE49-F238E27FC236}">
                <a16:creationId xmlns:a16="http://schemas.microsoft.com/office/drawing/2014/main" id="{B369F165-8FE6-63FE-1F76-6CD445D07234}"/>
              </a:ext>
            </a:extLst>
          </p:cNvPr>
          <p:cNvCxnSpPr>
            <a:cxnSpLocks/>
          </p:cNvCxnSpPr>
          <p:nvPr/>
        </p:nvCxnSpPr>
        <p:spPr>
          <a:xfrm>
            <a:off x="9913797" y="2699121"/>
            <a:ext cx="0" cy="357059"/>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5" name="Graphic 80">
            <a:extLst>
              <a:ext uri="{FF2B5EF4-FFF2-40B4-BE49-F238E27FC236}">
                <a16:creationId xmlns:a16="http://schemas.microsoft.com/office/drawing/2014/main" id="{AB771A2D-0258-278F-B82E-BC2BE3987CC2}"/>
              </a:ext>
            </a:extLst>
          </p:cNvPr>
          <p:cNvSpPr/>
          <p:nvPr/>
        </p:nvSpPr>
        <p:spPr>
          <a:xfrm>
            <a:off x="7787723" y="2439879"/>
            <a:ext cx="497439" cy="1935535"/>
          </a:xfrm>
          <a:custGeom>
            <a:avLst/>
            <a:gdLst>
              <a:gd name="connsiteX0" fmla="*/ 449199 w 449198"/>
              <a:gd name="connsiteY0" fmla="*/ 1981962 h 1981962"/>
              <a:gd name="connsiteX1" fmla="*/ 326993 w 449198"/>
              <a:gd name="connsiteY1" fmla="*/ 1981962 h 1981962"/>
              <a:gd name="connsiteX2" fmla="*/ 0 w 449198"/>
              <a:gd name="connsiteY2" fmla="*/ 1654778 h 1981962"/>
              <a:gd name="connsiteX3" fmla="*/ 0 w 449198"/>
              <a:gd name="connsiteY3" fmla="*/ 327184 h 1981962"/>
              <a:gd name="connsiteX4" fmla="*/ 326993 w 449198"/>
              <a:gd name="connsiteY4" fmla="*/ 0 h 1981962"/>
              <a:gd name="connsiteX5" fmla="*/ 449199 w 449198"/>
              <a:gd name="connsiteY5" fmla="*/ 0 h 198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198" h="1981962">
                <a:moveTo>
                  <a:pt x="449199" y="1981962"/>
                </a:moveTo>
                <a:lnTo>
                  <a:pt x="326993" y="1981962"/>
                </a:lnTo>
                <a:cubicBezTo>
                  <a:pt x="146399" y="1981962"/>
                  <a:pt x="0" y="1835468"/>
                  <a:pt x="0" y="1654778"/>
                </a:cubicBezTo>
                <a:lnTo>
                  <a:pt x="0" y="327184"/>
                </a:lnTo>
                <a:cubicBezTo>
                  <a:pt x="0" y="146495"/>
                  <a:pt x="146399" y="0"/>
                  <a:pt x="326993" y="0"/>
                </a:cubicBezTo>
                <a:lnTo>
                  <a:pt x="449199" y="0"/>
                </a:lnTo>
              </a:path>
            </a:pathLst>
          </a:custGeom>
          <a:noFill/>
          <a:ln w="31750" cap="flat">
            <a:solidFill>
              <a:srgbClr val="D59ED7"/>
            </a:solidFill>
            <a:prstDash val="solid"/>
            <a:miter/>
            <a:tailEnd type="arrow" w="lg" len="med"/>
          </a:ln>
        </p:spPr>
        <p:txBody>
          <a:bodyPr rtlCol="0" anchor="ctr"/>
          <a:lstStyle/>
          <a:p>
            <a:endParaRPr lang="en-US"/>
          </a:p>
        </p:txBody>
      </p:sp>
      <p:sp>
        <p:nvSpPr>
          <p:cNvPr id="6" name="TextBox 83">
            <a:extLst>
              <a:ext uri="{FF2B5EF4-FFF2-40B4-BE49-F238E27FC236}">
                <a16:creationId xmlns:a16="http://schemas.microsoft.com/office/drawing/2014/main" id="{0532A868-B30F-392B-F71C-BA23C851A0A6}"/>
              </a:ext>
            </a:extLst>
          </p:cNvPr>
          <p:cNvSpPr txBox="1"/>
          <p:nvPr/>
        </p:nvSpPr>
        <p:spPr>
          <a:xfrm rot="16200000">
            <a:off x="6920706" y="3205332"/>
            <a:ext cx="1087927" cy="307777"/>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normalizeH="0" baseline="0" noProof="0">
                <a:uLnTx/>
                <a:uFillTx/>
                <a:ea typeface="+mn-ea"/>
                <a:cs typeface="+mn-cs"/>
              </a:rPr>
              <a:t>Learnings</a:t>
            </a:r>
          </a:p>
        </p:txBody>
      </p:sp>
      <p:sp>
        <p:nvSpPr>
          <p:cNvPr id="7" name="TextBox 21">
            <a:extLst>
              <a:ext uri="{FF2B5EF4-FFF2-40B4-BE49-F238E27FC236}">
                <a16:creationId xmlns:a16="http://schemas.microsoft.com/office/drawing/2014/main" id="{37464FB9-A849-B7E7-49EE-26AD893464E1}"/>
              </a:ext>
              <a:ext uri="{C183D7F6-B498-43B3-948B-1728B52AA6E4}">
                <adec:decorative xmlns:adec="http://schemas.microsoft.com/office/drawing/2017/decorative" val="1"/>
              </a:ext>
            </a:extLst>
          </p:cNvPr>
          <p:cNvSpPr txBox="1"/>
          <p:nvPr/>
        </p:nvSpPr>
        <p:spPr>
          <a:xfrm>
            <a:off x="8238156" y="2175863"/>
            <a:ext cx="3318572"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Define harms and create inputs</a:t>
            </a:r>
          </a:p>
        </p:txBody>
      </p:sp>
      <p:sp>
        <p:nvSpPr>
          <p:cNvPr id="8" name="TextBox 21">
            <a:extLst>
              <a:ext uri="{FF2B5EF4-FFF2-40B4-BE49-F238E27FC236}">
                <a16:creationId xmlns:a16="http://schemas.microsoft.com/office/drawing/2014/main" id="{7C1B2D04-38A9-9864-576E-D31345454F75}"/>
              </a:ext>
              <a:ext uri="{C183D7F6-B498-43B3-948B-1728B52AA6E4}">
                <adec:decorative xmlns:adec="http://schemas.microsoft.com/office/drawing/2017/decorative" val="1"/>
              </a:ext>
            </a:extLst>
          </p:cNvPr>
          <p:cNvSpPr txBox="1"/>
          <p:nvPr/>
        </p:nvSpPr>
        <p:spPr>
          <a:xfrm>
            <a:off x="8285165" y="3138497"/>
            <a:ext cx="3318572"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Generate system outputs</a:t>
            </a:r>
          </a:p>
        </p:txBody>
      </p:sp>
      <p:sp>
        <p:nvSpPr>
          <p:cNvPr id="9" name="TextBox 13">
            <a:extLst>
              <a:ext uri="{FF2B5EF4-FFF2-40B4-BE49-F238E27FC236}">
                <a16:creationId xmlns:a16="http://schemas.microsoft.com/office/drawing/2014/main" id="{6BC5AE83-4205-C480-77DE-F80F80C887D3}"/>
              </a:ext>
              <a:ext uri="{C183D7F6-B498-43B3-948B-1728B52AA6E4}">
                <adec:decorative xmlns:adec="http://schemas.microsoft.com/office/drawing/2017/decorative" val="1"/>
              </a:ext>
            </a:extLst>
          </p:cNvPr>
          <p:cNvSpPr txBox="1"/>
          <p:nvPr/>
        </p:nvSpPr>
        <p:spPr>
          <a:xfrm>
            <a:off x="8285162" y="4101131"/>
            <a:ext cx="3318571" cy="497216"/>
          </a:xfrm>
          <a:prstGeom prst="roundRect">
            <a:avLst>
              <a:gd name="adj" fmla="val 50000"/>
            </a:avLst>
          </a:pr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Evaluate system outputs</a:t>
            </a:r>
          </a:p>
        </p:txBody>
      </p:sp>
      <p:cxnSp>
        <p:nvCxnSpPr>
          <p:cNvPr id="10" name="Straight Arrow Connector 64">
            <a:extLst>
              <a:ext uri="{FF2B5EF4-FFF2-40B4-BE49-F238E27FC236}">
                <a16:creationId xmlns:a16="http://schemas.microsoft.com/office/drawing/2014/main" id="{A3A9104C-3330-A74A-A625-11B7F39B755D}"/>
              </a:ext>
            </a:extLst>
          </p:cNvPr>
          <p:cNvCxnSpPr>
            <a:cxnSpLocks/>
          </p:cNvCxnSpPr>
          <p:nvPr/>
        </p:nvCxnSpPr>
        <p:spPr>
          <a:xfrm>
            <a:off x="9926154" y="3668488"/>
            <a:ext cx="0" cy="357059"/>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64">
            <a:extLst>
              <a:ext uri="{FF2B5EF4-FFF2-40B4-BE49-F238E27FC236}">
                <a16:creationId xmlns:a16="http://schemas.microsoft.com/office/drawing/2014/main" id="{75F94C2B-FB8F-3ED6-7BC9-10F016406E6A}"/>
              </a:ext>
            </a:extLst>
          </p:cNvPr>
          <p:cNvCxnSpPr>
            <a:cxnSpLocks/>
          </p:cNvCxnSpPr>
          <p:nvPr/>
        </p:nvCxnSpPr>
        <p:spPr>
          <a:xfrm>
            <a:off x="9950868" y="4682006"/>
            <a:ext cx="0" cy="357059"/>
          </a:xfrm>
          <a:prstGeom prst="straightConnector1">
            <a:avLst/>
          </a:prstGeom>
          <a:noFill/>
          <a:ln w="31750" cap="flat">
            <a:solidFill>
              <a:srgbClr val="D59ED7"/>
            </a:solidFill>
            <a:prstDash val="solid"/>
            <a:miter/>
            <a:tailEnd type="arrow" w="lg" len="med"/>
          </a:ln>
        </p:spPr>
      </p:cxnSp>
      <p:sp>
        <p:nvSpPr>
          <p:cNvPr id="12" name="TextBox 14">
            <a:extLst>
              <a:ext uri="{FF2B5EF4-FFF2-40B4-BE49-F238E27FC236}">
                <a16:creationId xmlns:a16="http://schemas.microsoft.com/office/drawing/2014/main" id="{8D0FCFD9-CDED-025A-2D85-8C67C4603CA3}"/>
              </a:ext>
            </a:extLst>
          </p:cNvPr>
          <p:cNvSpPr txBox="1"/>
          <p:nvPr/>
        </p:nvSpPr>
        <p:spPr>
          <a:xfrm>
            <a:off x="9265859" y="1596094"/>
            <a:ext cx="1263166" cy="307777"/>
          </a:xfrm>
          <a:prstGeom prst="rect">
            <a:avLst/>
          </a:prstGeom>
          <a:noFill/>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Challenges</a:t>
            </a:r>
            <a:endParaRPr kumimoji="0" lang="en-US" i="0" u="none" strike="noStrike" kern="1200" cap="none" spc="0" normalizeH="0" baseline="0" noProof="0">
              <a:ln>
                <a:noFill/>
              </a:ln>
              <a:effectLst/>
              <a:uLnTx/>
              <a:uFillTx/>
              <a:latin typeface="+mj-lt"/>
              <a:ea typeface="+mn-ea"/>
              <a:cs typeface="+mn-cs"/>
            </a:endParaRPr>
          </a:p>
        </p:txBody>
      </p:sp>
      <p:sp>
        <p:nvSpPr>
          <p:cNvPr id="13" name="TextBox 16">
            <a:extLst>
              <a:ext uri="{FF2B5EF4-FFF2-40B4-BE49-F238E27FC236}">
                <a16:creationId xmlns:a16="http://schemas.microsoft.com/office/drawing/2014/main" id="{50BFE31D-B579-ED7A-A16F-E7F260843605}"/>
              </a:ext>
            </a:extLst>
          </p:cNvPr>
          <p:cNvSpPr txBox="1"/>
          <p:nvPr/>
        </p:nvSpPr>
        <p:spPr>
          <a:xfrm>
            <a:off x="9514846" y="5100277"/>
            <a:ext cx="859210" cy="307777"/>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mj-lt"/>
              </a:rPr>
              <a:t>Metrics</a:t>
            </a:r>
          </a:p>
        </p:txBody>
      </p:sp>
    </p:spTree>
    <p:extLst>
      <p:ext uri="{BB962C8B-B14F-4D97-AF65-F5344CB8AC3E}">
        <p14:creationId xmlns:p14="http://schemas.microsoft.com/office/powerpoint/2010/main" val="154733802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Top Corners Rounded 14" descr="White front layer">
            <a:extLst>
              <a:ext uri="{FF2B5EF4-FFF2-40B4-BE49-F238E27FC236}">
                <a16:creationId xmlns:a16="http://schemas.microsoft.com/office/drawing/2014/main" id="{35A3D63A-9266-0CBD-F3BD-1C0B9FF49E3B}"/>
              </a:ext>
            </a:extLst>
          </p:cNvPr>
          <p:cNvSpPr/>
          <p:nvPr/>
        </p:nvSpPr>
        <p:spPr bwMode="auto">
          <a:xfrm>
            <a:off x="3048" y="145574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28F6C7B6-9D5B-F511-A0A3-84DA21797F9B}"/>
              </a:ext>
            </a:extLst>
          </p:cNvPr>
          <p:cNvSpPr>
            <a:spLocks noGrp="1"/>
          </p:cNvSpPr>
          <p:nvPr>
            <p:ph type="title"/>
          </p:nvPr>
        </p:nvSpPr>
        <p:spPr/>
        <p:txBody>
          <a:bodyPr/>
          <a:lstStyle/>
          <a:p>
            <a:pPr algn="ctr"/>
            <a:r>
              <a:rPr lang="en-US" dirty="0"/>
              <a:t>Measurement challenges</a:t>
            </a:r>
          </a:p>
        </p:txBody>
      </p:sp>
      <p:sp>
        <p:nvSpPr>
          <p:cNvPr id="12" name="Rectangle: Rounded Corners 4">
            <a:extLst>
              <a:ext uri="{FF2B5EF4-FFF2-40B4-BE49-F238E27FC236}">
                <a16:creationId xmlns:a16="http://schemas.microsoft.com/office/drawing/2014/main" id="{17769412-3E7B-0243-B42F-D4C57F99D15F}"/>
              </a:ext>
              <a:ext uri="{C183D7F6-B498-43B3-948B-1728B52AA6E4}">
                <adec:decorative xmlns:adec="http://schemas.microsoft.com/office/drawing/2017/decorative" val="1"/>
              </a:ext>
            </a:extLst>
          </p:cNvPr>
          <p:cNvSpPr/>
          <p:nvPr/>
        </p:nvSpPr>
        <p:spPr>
          <a:xfrm>
            <a:off x="541399" y="1963996"/>
            <a:ext cx="3447261" cy="1805650"/>
          </a:xfrm>
          <a:prstGeom prst="roundRect">
            <a:avLst/>
          </a:prstGeom>
          <a:solidFill>
            <a:schemeClr val="bg1"/>
          </a:solid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endParaRPr>
          </a:p>
        </p:txBody>
      </p:sp>
      <p:sp>
        <p:nvSpPr>
          <p:cNvPr id="7" name="Espace réservé du texte 6">
            <a:extLst>
              <a:ext uri="{FF2B5EF4-FFF2-40B4-BE49-F238E27FC236}">
                <a16:creationId xmlns:a16="http://schemas.microsoft.com/office/drawing/2014/main" id="{80CE490D-D3D2-9832-AFDA-B950C22754D8}"/>
              </a:ext>
            </a:extLst>
          </p:cNvPr>
          <p:cNvSpPr>
            <a:spLocks noGrp="1"/>
          </p:cNvSpPr>
          <p:nvPr>
            <p:ph type="body" sz="quarter" idx="16"/>
          </p:nvPr>
        </p:nvSpPr>
        <p:spPr>
          <a:xfrm>
            <a:off x="585217" y="2398974"/>
            <a:ext cx="3264408" cy="1077218"/>
          </a:xfrm>
          <a:extLst>
            <a:ext uri="{909E8E84-426E-40DD-AFC4-6F175D3DCCD1}">
              <a14:hiddenFill xmlns:a14="http://schemas.microsoft.com/office/drawing/2010/main">
                <a:solidFill>
                  <a:srgbClr val="FFFFFF"/>
                </a:solidFill>
              </a14:hiddenFill>
            </a:ext>
          </a:extLst>
        </p:spPr>
        <p:txBody>
          <a:bodyPr/>
          <a:lstStyle/>
          <a:p>
            <a:pPr algn="ctr"/>
            <a:r>
              <a:rPr lang="en-US" sz="2400" spc="-50" dirty="0">
                <a:ln w="3175">
                  <a:noFill/>
                </a:ln>
                <a:latin typeface="Segoe UI Semibold" panose="020B0702040204020203" pitchFamily="34" charset="0"/>
                <a:cs typeface="Segoe UI Semibold" panose="020B0702040204020203" pitchFamily="34" charset="0"/>
              </a:rPr>
              <a:t>Open-ended outputs require new </a:t>
            </a:r>
            <a:r>
              <a:rPr lang="en-US" sz="2400" u="sng" spc="-50" dirty="0">
                <a:ln w="3175">
                  <a:noFill/>
                </a:ln>
                <a:latin typeface="Segoe UI Semibold" panose="020B0702040204020203" pitchFamily="34" charset="0"/>
                <a:cs typeface="Segoe UI Semibold" panose="020B0702040204020203" pitchFamily="34" charset="0"/>
              </a:rPr>
              <a:t>metrics</a:t>
            </a:r>
            <a:endParaRPr kumimoji="0" lang="en-US" sz="2400" b="0" i="0" u="sng"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a:p>
            <a:pPr algn="ctr"/>
            <a:endParaRPr lang="en-US" dirty="0"/>
          </a:p>
        </p:txBody>
      </p:sp>
      <p:sp>
        <p:nvSpPr>
          <p:cNvPr id="13" name="Rectangle: Rounded Corners 5">
            <a:extLst>
              <a:ext uri="{FF2B5EF4-FFF2-40B4-BE49-F238E27FC236}">
                <a16:creationId xmlns:a16="http://schemas.microsoft.com/office/drawing/2014/main" id="{96B7B7BF-C1E7-5A43-B45B-E196F8CC648F}"/>
              </a:ext>
              <a:ext uri="{C183D7F6-B498-43B3-948B-1728B52AA6E4}">
                <adec:decorative xmlns:adec="http://schemas.microsoft.com/office/drawing/2017/decorative" val="1"/>
              </a:ext>
            </a:extLst>
          </p:cNvPr>
          <p:cNvSpPr/>
          <p:nvPr/>
        </p:nvSpPr>
        <p:spPr>
          <a:xfrm>
            <a:off x="4424120" y="1955051"/>
            <a:ext cx="3447261" cy="1805650"/>
          </a:xfrm>
          <a:prstGeom prst="roundRect">
            <a:avLst/>
          </a:prstGeom>
          <a:solidFill>
            <a:schemeClr val="bg1"/>
          </a:solid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lumMod val="75000"/>
                  <a:lumOff val="25000"/>
                </a:srgbClr>
              </a:solidFill>
              <a:latin typeface="Segoe Sans Text"/>
            </a:endParaRPr>
          </a:p>
        </p:txBody>
      </p:sp>
      <p:sp>
        <p:nvSpPr>
          <p:cNvPr id="14" name="Rectangle: Rounded Corners 6">
            <a:extLst>
              <a:ext uri="{FF2B5EF4-FFF2-40B4-BE49-F238E27FC236}">
                <a16:creationId xmlns:a16="http://schemas.microsoft.com/office/drawing/2014/main" id="{1F43EE41-4F1C-2BF7-8A11-4ED88A73135E}"/>
              </a:ext>
              <a:ext uri="{C183D7F6-B498-43B3-948B-1728B52AA6E4}">
                <adec:decorative xmlns:adec="http://schemas.microsoft.com/office/drawing/2017/decorative" val="1"/>
              </a:ext>
            </a:extLst>
          </p:cNvPr>
          <p:cNvSpPr/>
          <p:nvPr/>
        </p:nvSpPr>
        <p:spPr>
          <a:xfrm>
            <a:off x="8342375" y="1955051"/>
            <a:ext cx="3447261" cy="1805650"/>
          </a:xfrm>
          <a:prstGeom prst="roundRect">
            <a:avLst/>
          </a:prstGeom>
          <a:solidFill>
            <a:schemeClr val="bg1"/>
          </a:solid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lumMod val="75000"/>
                  <a:lumOff val="25000"/>
                </a:srgbClr>
              </a:solidFill>
              <a:latin typeface="Segoe Sans Text"/>
            </a:endParaRPr>
          </a:p>
        </p:txBody>
      </p:sp>
      <p:sp>
        <p:nvSpPr>
          <p:cNvPr id="3" name="Espace réservé du texte 2">
            <a:extLst>
              <a:ext uri="{FF2B5EF4-FFF2-40B4-BE49-F238E27FC236}">
                <a16:creationId xmlns:a16="http://schemas.microsoft.com/office/drawing/2014/main" id="{4FD5161E-ACE2-61FE-8B0A-8C0476ED6C9A}"/>
              </a:ext>
            </a:extLst>
          </p:cNvPr>
          <p:cNvSpPr>
            <a:spLocks noGrp="1"/>
          </p:cNvSpPr>
          <p:nvPr>
            <p:ph type="body" sz="quarter" idx="14"/>
          </p:nvPr>
        </p:nvSpPr>
        <p:spPr>
          <a:xfrm>
            <a:off x="588263" y="4798202"/>
            <a:ext cx="11018520" cy="738664"/>
          </a:xfrm>
        </p:spPr>
        <p:txBody>
          <a:bodyPr/>
          <a:lstStyle/>
          <a:p>
            <a:pPr marL="0" indent="0" algn="ctr">
              <a:buNone/>
            </a:pPr>
            <a:r>
              <a:rPr kumimoji="0" lang="en-US" sz="2400" b="0" i="0" u="none" strike="noStrike" kern="1200" cap="none" spc="0" normalizeH="0" baseline="0" noProof="0" dirty="0">
                <a:ln>
                  <a:noFill/>
                </a:ln>
                <a:effectLst/>
                <a:uLnTx/>
                <a:uFillTx/>
                <a:latin typeface="Segoe UI" panose="020B0502040204020203" pitchFamily="34" charset="0"/>
                <a:ea typeface="+mj-ea"/>
              </a:rPr>
              <a:t>Azure AI provides a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comprehensive evaluation toolkit </a:t>
            </a:r>
            <a:r>
              <a:rPr kumimoji="0" lang="en-US" sz="2400" b="0" i="0" u="none" strike="noStrike" kern="1200" cap="none" spc="0" normalizeH="0" baseline="0" noProof="0" dirty="0">
                <a:ln>
                  <a:noFill/>
                </a:ln>
                <a:effectLst/>
                <a:uLnTx/>
                <a:uFillTx/>
                <a:latin typeface="Segoe UI" panose="020B0502040204020203" pitchFamily="34" charset="0"/>
                <a:ea typeface="+mj-ea"/>
              </a:rPr>
              <a:t>for data-driven development decisions</a:t>
            </a:r>
            <a:endParaRPr lang="en-US" dirty="0">
              <a:latin typeface="Segoe UI" panose="020B0502040204020203" pitchFamily="34" charset="0"/>
            </a:endParaRPr>
          </a:p>
        </p:txBody>
      </p:sp>
      <p:sp>
        <p:nvSpPr>
          <p:cNvPr id="8" name="Espace réservé du texte 7">
            <a:extLst>
              <a:ext uri="{FF2B5EF4-FFF2-40B4-BE49-F238E27FC236}">
                <a16:creationId xmlns:a16="http://schemas.microsoft.com/office/drawing/2014/main" id="{960CC5D9-815F-6044-88A5-A48EC2EE25CC}"/>
              </a:ext>
            </a:extLst>
          </p:cNvPr>
          <p:cNvSpPr>
            <a:spLocks noGrp="1"/>
          </p:cNvSpPr>
          <p:nvPr>
            <p:ph type="body" sz="quarter" idx="17"/>
          </p:nvPr>
        </p:nvSpPr>
        <p:spPr>
          <a:xfrm>
            <a:off x="4463796" y="2398974"/>
            <a:ext cx="3264408" cy="1077218"/>
          </a:xfrm>
        </p:spPr>
        <p:txBody>
          <a:bodyPr/>
          <a:lstStyle/>
          <a:p>
            <a:pPr algn="ctr"/>
            <a:r>
              <a:rPr lang="en-US" sz="2400" spc="-50" dirty="0">
                <a:ln w="3175">
                  <a:noFill/>
                </a:ln>
                <a:latin typeface="Segoe UI Semibold" panose="020B0702040204020203" pitchFamily="34" charset="0"/>
                <a:cs typeface="Segoe UI Semibold" panose="020B0702040204020203" pitchFamily="34" charset="0"/>
              </a:rPr>
              <a:t>Quality tests require </a:t>
            </a:r>
            <a:r>
              <a:rPr kumimoji="0" lang="en-US" sz="2400" b="0" i="0" u="none" strike="noStrike" kern="1200" cap="none" spc="-50" normalizeH="0" baseline="0" noProof="0" dirty="0">
                <a:ln w="3175">
                  <a:noFill/>
                </a:ln>
                <a:effectLst/>
                <a:uLnTx/>
                <a:uFillTx/>
                <a:latin typeface="Segoe UI Semibold" panose="020B0702040204020203" pitchFamily="34" charset="0"/>
                <a:ea typeface="+mn-ea"/>
                <a:cs typeface="Segoe UI Semibold" panose="020B0702040204020203" pitchFamily="34" charset="0"/>
              </a:rPr>
              <a:t>quality </a:t>
            </a:r>
            <a:r>
              <a:rPr kumimoji="0" lang="en-US" sz="2400" b="0" i="0" u="sng" strike="noStrike" kern="1200" cap="none" spc="-50" normalizeH="0" baseline="0" noProof="0" dirty="0">
                <a:ln w="3175">
                  <a:noFill/>
                </a:ln>
                <a:effectLst/>
                <a:uLnTx/>
                <a:uFillTx/>
                <a:latin typeface="Segoe UI Semibold" panose="020B0702040204020203" pitchFamily="34" charset="0"/>
                <a:ea typeface="+mn-ea"/>
                <a:cs typeface="Segoe UI Semibold" panose="020B0702040204020203" pitchFamily="34" charset="0"/>
              </a:rPr>
              <a:t>test data</a:t>
            </a:r>
            <a:endParaRPr kumimoji="0" lang="en-US" sz="2400" b="0" i="0" u="sng"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a:p>
            <a:pPr algn="ctr"/>
            <a:endParaRPr lang="en-US" dirty="0"/>
          </a:p>
        </p:txBody>
      </p:sp>
      <p:sp>
        <p:nvSpPr>
          <p:cNvPr id="9" name="Espace réservé du texte 8">
            <a:extLst>
              <a:ext uri="{FF2B5EF4-FFF2-40B4-BE49-F238E27FC236}">
                <a16:creationId xmlns:a16="http://schemas.microsoft.com/office/drawing/2014/main" id="{674425D4-579D-C246-38D5-8E7987AD5927}"/>
              </a:ext>
            </a:extLst>
          </p:cNvPr>
          <p:cNvSpPr>
            <a:spLocks noGrp="1"/>
          </p:cNvSpPr>
          <p:nvPr>
            <p:ph type="body" sz="quarter" idx="18"/>
          </p:nvPr>
        </p:nvSpPr>
        <p:spPr>
          <a:xfrm>
            <a:off x="8342375" y="2398974"/>
            <a:ext cx="3264408" cy="1446550"/>
          </a:xfrm>
        </p:spPr>
        <p:txBody>
          <a:bodyPr/>
          <a:lstStyle/>
          <a:p>
            <a:pPr algn="ctr"/>
            <a:r>
              <a:rPr kumimoji="0" lang="en-US" sz="2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Results must be explainable to be </a:t>
            </a:r>
            <a:r>
              <a:rPr kumimoji="0" lang="en-US" sz="2400" b="0" i="0" u="sng"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actionable</a:t>
            </a:r>
          </a:p>
          <a:p>
            <a:pPr algn="ctr"/>
            <a:endParaRPr lang="en-US" dirty="0"/>
          </a:p>
        </p:txBody>
      </p:sp>
    </p:spTree>
    <p:extLst>
      <p:ext uri="{BB962C8B-B14F-4D97-AF65-F5344CB8AC3E}">
        <p14:creationId xmlns:p14="http://schemas.microsoft.com/office/powerpoint/2010/main" val="271272942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0498-516F-8F19-E285-81E9F00E481D}"/>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2738BE96-6F2C-DC06-FC61-1DD26A2500B7}"/>
              </a:ext>
            </a:extLst>
          </p:cNvPr>
          <p:cNvSpPr/>
          <p:nvPr/>
        </p:nvSpPr>
        <p:spPr bwMode="auto">
          <a:xfrm>
            <a:off x="3048" y="145574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A94803D3-D6D9-3D37-CE84-C8ED38DDBD47}"/>
              </a:ext>
            </a:extLst>
          </p:cNvPr>
          <p:cNvSpPr>
            <a:spLocks noGrp="1"/>
          </p:cNvSpPr>
          <p:nvPr>
            <p:ph type="title"/>
          </p:nvPr>
        </p:nvSpPr>
        <p:spPr>
          <a:xfrm>
            <a:off x="588263" y="457200"/>
            <a:ext cx="11018520" cy="492443"/>
          </a:xfrm>
        </p:spPr>
        <p:txBody>
          <a:bodyPr/>
          <a:lstStyle/>
          <a:p>
            <a:r>
              <a:rPr lang="en-US" dirty="0"/>
              <a:t>Manual evaluation for models and apps</a:t>
            </a:r>
          </a:p>
        </p:txBody>
      </p:sp>
      <p:sp>
        <p:nvSpPr>
          <p:cNvPr id="12" name="Espace réservé du texte 11">
            <a:extLst>
              <a:ext uri="{FF2B5EF4-FFF2-40B4-BE49-F238E27FC236}">
                <a16:creationId xmlns:a16="http://schemas.microsoft.com/office/drawing/2014/main" id="{0CD445F6-B5C4-A388-D55A-EE849B97ED31}"/>
              </a:ext>
            </a:extLst>
          </p:cNvPr>
          <p:cNvSpPr>
            <a:spLocks noGrp="1"/>
          </p:cNvSpPr>
          <p:nvPr>
            <p:ph type="body" sz="quarter" idx="10"/>
          </p:nvPr>
        </p:nvSpPr>
        <p:spPr>
          <a:xfrm>
            <a:off x="588963" y="1738883"/>
            <a:ext cx="3464821" cy="2289858"/>
          </a:xfrm>
        </p:spPr>
        <p:txBody>
          <a:bodyPr/>
          <a:lstStyle/>
          <a:p>
            <a:r>
              <a:rPr lang="en-US" sz="2400" dirty="0">
                <a:solidFill>
                  <a:srgbClr val="000000"/>
                </a:solidFill>
                <a:cs typeface="Segoe UI"/>
              </a:rPr>
              <a:t>Enable human graders to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spot-check output performance </a:t>
            </a:r>
            <a:r>
              <a:rPr lang="en-US" sz="2400" dirty="0">
                <a:solidFill>
                  <a:srgbClr val="000000"/>
                </a:solidFill>
                <a:cs typeface="Segoe UI"/>
              </a:rPr>
              <a:t>for a specific risk on a small data set</a:t>
            </a:r>
          </a:p>
          <a:p>
            <a:endParaRPr lang="en-US" dirty="0"/>
          </a:p>
        </p:txBody>
      </p:sp>
      <p:sp>
        <p:nvSpPr>
          <p:cNvPr id="7" name="Title 1">
            <a:extLst>
              <a:ext uri="{FF2B5EF4-FFF2-40B4-BE49-F238E27FC236}">
                <a16:creationId xmlns:a16="http://schemas.microsoft.com/office/drawing/2014/main" id="{6FDB2234-EB21-5A45-B29E-86050A6BD4B1}"/>
              </a:ext>
            </a:extLst>
          </p:cNvPr>
          <p:cNvSpPr txBox="1">
            <a:spLocks/>
          </p:cNvSpPr>
          <p:nvPr/>
        </p:nvSpPr>
        <p:spPr>
          <a:xfrm>
            <a:off x="664192" y="6400800"/>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hlinkClick r:id="rId3"/>
              </a:rPr>
              <a:t>Evaluation and monitoring metrics for generative AI</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pic>
        <p:nvPicPr>
          <p:cNvPr id="13" name="Picture 2" descr="GIF of the save results workflow.">
            <a:extLst>
              <a:ext uri="{FF2B5EF4-FFF2-40B4-BE49-F238E27FC236}">
                <a16:creationId xmlns:a16="http://schemas.microsoft.com/office/drawing/2014/main" id="{2289EA31-3F6E-A426-6ED3-FA47D7E97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923" y="1189676"/>
            <a:ext cx="7721521" cy="4478647"/>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685839"/>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Top Corners Rounded 14" descr="White front layer">
            <a:extLst>
              <a:ext uri="{FF2B5EF4-FFF2-40B4-BE49-F238E27FC236}">
                <a16:creationId xmlns:a16="http://schemas.microsoft.com/office/drawing/2014/main" id="{587FDECD-2D2F-6FBA-AEF9-462F866A08D3}"/>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p:nvPr>
        </p:nvSpPr>
        <p:spPr>
          <a:xfrm>
            <a:off x="588963" y="457200"/>
            <a:ext cx="11017250" cy="5539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Automated evaluation for models and apps</a:t>
            </a:r>
          </a:p>
        </p:txBody>
      </p:sp>
      <p:sp>
        <p:nvSpPr>
          <p:cNvPr id="9" name="Espace réservé du texte 8">
            <a:extLst>
              <a:ext uri="{FF2B5EF4-FFF2-40B4-BE49-F238E27FC236}">
                <a16:creationId xmlns:a16="http://schemas.microsoft.com/office/drawing/2014/main" id="{5368C195-BA24-0317-A232-DC53096EA356}"/>
              </a:ext>
            </a:extLst>
          </p:cNvPr>
          <p:cNvSpPr>
            <a:spLocks noGrp="1"/>
          </p:cNvSpPr>
          <p:nvPr>
            <p:ph type="body" sz="quarter" idx="10"/>
          </p:nvPr>
        </p:nvSpPr>
        <p:spPr>
          <a:xfrm>
            <a:off x="588963" y="1773037"/>
            <a:ext cx="3353117" cy="2289858"/>
          </a:xfrm>
        </p:spPr>
        <p:txBody>
          <a:bodyPr/>
          <a:lstStyle/>
          <a:p>
            <a:r>
              <a:rPr lang="en-US" sz="2400" dirty="0">
                <a:solidFill>
                  <a:srgbClr val="000000"/>
                </a:solidFill>
                <a:latin typeface="Segoe UI"/>
                <a:cs typeface="Segoe UI"/>
              </a:rPr>
              <a:t>Put AI to work to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measure output performance at scale </a:t>
            </a:r>
            <a:r>
              <a:rPr lang="en-US" sz="2400" dirty="0">
                <a:solidFill>
                  <a:srgbClr val="000000"/>
                </a:solidFill>
                <a:latin typeface="Segoe UI"/>
                <a:cs typeface="Segoe UI"/>
              </a:rPr>
              <a:t>across a broader range of risks</a:t>
            </a:r>
            <a:endParaRPr lang="en-US" sz="2400" dirty="0">
              <a:solidFill>
                <a:srgbClr val="000000"/>
              </a:solidFill>
              <a:latin typeface="+mj-lt"/>
              <a:cs typeface="Segoe UI"/>
            </a:endParaRPr>
          </a:p>
          <a:p>
            <a:endParaRPr lang="en-US" dirty="0"/>
          </a:p>
        </p:txBody>
      </p:sp>
      <p:sp>
        <p:nvSpPr>
          <p:cNvPr id="8" name="Title 1">
            <a:extLst>
              <a:ext uri="{FF2B5EF4-FFF2-40B4-BE49-F238E27FC236}">
                <a16:creationId xmlns:a16="http://schemas.microsoft.com/office/drawing/2014/main" id="{B1325D83-A1CB-F782-7CDC-ECDFBC1BEF36}"/>
              </a:ext>
            </a:extLst>
          </p:cNvPr>
          <p:cNvSpPr txBox="1">
            <a:spLocks/>
          </p:cNvSpPr>
          <p:nvPr/>
        </p:nvSpPr>
        <p:spPr>
          <a:xfrm>
            <a:off x="621520" y="6323981"/>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hlinkClick r:id="rId5"/>
              </a:rPr>
              <a:t>Introducing AI-assisted safety evaluations in Azure AI Studio</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pic>
        <p:nvPicPr>
          <p:cNvPr id="14" name="Picture 3" descr="A screenshot of a computer&#10;&#10;Description automatically generated">
            <a:extLst>
              <a:ext uri="{FF2B5EF4-FFF2-40B4-BE49-F238E27FC236}">
                <a16:creationId xmlns:a16="http://schemas.microsoft.com/office/drawing/2014/main" id="{6E6020E5-9C5C-40D6-638E-D2DA37C69EE3}"/>
              </a:ext>
            </a:extLst>
          </p:cNvPr>
          <p:cNvPicPr>
            <a:picLocks noChangeAspect="1"/>
          </p:cNvPicPr>
          <p:nvPr/>
        </p:nvPicPr>
        <p:blipFill rotWithShape="1">
          <a:blip r:embed="rId6">
            <a:extLst>
              <a:ext uri="{28A0092B-C50C-407E-A947-70E740481C1C}">
                <a14:useLocalDpi xmlns:a14="http://schemas.microsoft.com/office/drawing/2010/main" val="0"/>
              </a:ext>
            </a:extLst>
          </a:blip>
          <a:srcRect t="1333" b="2699"/>
          <a:stretch/>
        </p:blipFill>
        <p:spPr>
          <a:xfrm>
            <a:off x="4251923" y="1189676"/>
            <a:ext cx="7721520" cy="4552346"/>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409027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500"/>
                                  </p:stCondLst>
                                  <p:childTnLst>
                                    <p:animMotion origin="layout" path="M 0 -1.11111E-6 L 0 0.01968 " pathEditMode="relative" rAng="0" ptsTypes="AA">
                                      <p:cBhvr>
                                        <p:cTn id="6" dur="500" spd="-100000" fill="hold"/>
                                        <p:tgtEl>
                                          <p:spTgt spid="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C7203-2649-D362-F1EC-07CAD3956E24}"/>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DE260EB9-3668-4634-811E-17004482A75F}"/>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extBox 12">
            <a:extLst>
              <a:ext uri="{FF2B5EF4-FFF2-40B4-BE49-F238E27FC236}">
                <a16:creationId xmlns:a16="http://schemas.microsoft.com/office/drawing/2014/main" id="{97051309-E396-2E62-0325-BA7697BC325B}"/>
              </a:ext>
            </a:extLst>
          </p:cNvPr>
          <p:cNvSpPr txBox="1"/>
          <p:nvPr/>
        </p:nvSpPr>
        <p:spPr>
          <a:xfrm>
            <a:off x="645723" y="2294826"/>
            <a:ext cx="3026208" cy="3513782"/>
          </a:xfrm>
          <a:prstGeom prst="rect">
            <a:avLst/>
          </a:prstGeom>
          <a:noFill/>
        </p:spPr>
        <p:txBody>
          <a:bodyPr wrap="square" lIns="0" tIns="0" rIns="0" bIns="0" rtlCol="0">
            <a:spAutoFit/>
          </a:bodyPr>
          <a:lstStyle/>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Groundedness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Coherence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Fluency</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Relevance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Retrieval score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GPT Similarity</a:t>
            </a:r>
          </a:p>
          <a:p>
            <a:pPr marL="0" marR="0" lvl="0" indent="0" algn="ctr" defTabSz="932449" rtl="0" eaLnBrk="1" fontAlgn="auto" latinLnBrk="0" hangingPunct="1">
              <a:lnSpc>
                <a:spcPct val="100000"/>
              </a:lnSpc>
              <a:spcBef>
                <a:spcPts val="0"/>
              </a:spcBef>
              <a:spcAft>
                <a:spcPts val="600"/>
              </a:spcAft>
              <a:buClrTx/>
              <a:buSzTx/>
              <a:buFontTx/>
              <a:buNone/>
              <a:tabLst/>
              <a:defRPr/>
            </a:pPr>
            <a:endParaRPr kumimoji="0" lang="en-US" sz="1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endParaRPr>
          </a:p>
          <a:p>
            <a:pPr marL="0" marR="0" lvl="0" indent="0" algn="ctr" defTabSz="932449" rtl="0" eaLnBrk="1" fontAlgn="auto" latinLnBrk="0" hangingPunct="1">
              <a:lnSpc>
                <a:spcPct val="100000"/>
              </a:lnSpc>
              <a:spcBef>
                <a:spcPts val="600"/>
              </a:spcBef>
              <a:spcAft>
                <a:spcPts val="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ML metrics</a:t>
            </a:r>
          </a:p>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F1 score</a:t>
            </a:r>
          </a:p>
          <a:p>
            <a:pPr algn="l">
              <a:spcAft>
                <a:spcPts val="600"/>
              </a:spcAft>
              <a:buClr>
                <a:schemeClr val="accent6"/>
              </a:buClr>
            </a:pPr>
            <a:endParaRPr lang="en-US" sz="1400" baseline="50000" dirty="0">
              <a:solidFill>
                <a:srgbClr val="D59ED7"/>
              </a:solidFill>
            </a:endParaRPr>
          </a:p>
        </p:txBody>
      </p:sp>
      <p:sp>
        <p:nvSpPr>
          <p:cNvPr id="4" name="TextBox 1">
            <a:extLst>
              <a:ext uri="{FF2B5EF4-FFF2-40B4-BE49-F238E27FC236}">
                <a16:creationId xmlns:a16="http://schemas.microsoft.com/office/drawing/2014/main" id="{27A103CF-F380-7386-BFB9-724DF1337AAD}"/>
              </a:ext>
            </a:extLst>
          </p:cNvPr>
          <p:cNvSpPr txBox="1"/>
          <p:nvPr/>
        </p:nvSpPr>
        <p:spPr>
          <a:xfrm>
            <a:off x="4731505" y="2314014"/>
            <a:ext cx="2699025" cy="2128788"/>
          </a:xfrm>
          <a:prstGeom prst="rect">
            <a:avLst/>
          </a:prstGeom>
          <a:noFill/>
        </p:spPr>
        <p:txBody>
          <a:bodyPr wrap="square" lIns="0" tIns="0" rIns="0" bIns="0" rtlCol="0">
            <a:spAutoFit/>
          </a:bodyPr>
          <a:lstStyle/>
          <a:p>
            <a:pPr marL="0" marR="0" lvl="0" indent="0" algn="ctr" defTabSz="932449" rtl="0" eaLnBrk="1" fontAlgn="auto" latinLnBrk="0" hangingPunct="1">
              <a:lnSpc>
                <a:spcPct val="100000"/>
              </a:lnSpc>
              <a:spcBef>
                <a:spcPts val="0"/>
              </a:spcBef>
              <a:spcAft>
                <a:spcPts val="10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Jailbreak defect</a:t>
            </a:r>
            <a:endParaRPr lang="en-US" dirty="0">
              <a:gradFill>
                <a:gsLst>
                  <a:gs pos="6993">
                    <a:srgbClr val="000000"/>
                  </a:gs>
                  <a:gs pos="20280">
                    <a:srgbClr val="000000"/>
                  </a:gs>
                </a:gsLst>
                <a:lin ang="0" scaled="0"/>
              </a:gradFill>
              <a:latin typeface="Segoe UI"/>
            </a:endParaRP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Hate and fairness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Sexual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Violence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Self-Harm defect</a:t>
            </a:r>
          </a:p>
        </p:txBody>
      </p:sp>
      <p:sp>
        <p:nvSpPr>
          <p:cNvPr id="6" name="TextBox 6">
            <a:extLst>
              <a:ext uri="{FF2B5EF4-FFF2-40B4-BE49-F238E27FC236}">
                <a16:creationId xmlns:a16="http://schemas.microsoft.com/office/drawing/2014/main" id="{C1BC6EBB-2717-8F33-1A4A-62E9C4ADC869}"/>
              </a:ext>
            </a:extLst>
          </p:cNvPr>
          <p:cNvSpPr txBox="1"/>
          <p:nvPr/>
        </p:nvSpPr>
        <p:spPr>
          <a:xfrm>
            <a:off x="8384632" y="2314014"/>
            <a:ext cx="2853266" cy="2410916"/>
          </a:xfrm>
          <a:prstGeom prst="rect">
            <a:avLst/>
          </a:prstGeom>
          <a:noFill/>
        </p:spPr>
        <p:txBody>
          <a:bodyPr wrap="square" lIns="0" tIns="0" rIns="0" bIns="0" rtlCol="0">
            <a:spAutoFit/>
          </a:bodyPr>
          <a:lstStyle/>
          <a:p>
            <a:pPr marL="0" marR="0" lvl="0" indent="0" algn="ctr" defTabSz="932449" rtl="0" eaLnBrk="1" fontAlgn="auto" latinLnBrk="0" hangingPunct="1">
              <a:lnSpc>
                <a:spcPct val="100000"/>
              </a:lnSpc>
              <a:spcBef>
                <a:spcPts val="0"/>
              </a:spcBef>
              <a:spcAft>
                <a:spcPts val="10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Jailbreak defect</a:t>
            </a:r>
            <a:endParaRPr lang="en-US" dirty="0">
              <a:gradFill>
                <a:gsLst>
                  <a:gs pos="6993">
                    <a:srgbClr val="000000"/>
                  </a:gs>
                  <a:gs pos="20280">
                    <a:srgbClr val="000000"/>
                  </a:gs>
                </a:gsLst>
                <a:lin ang="0" scaled="0"/>
              </a:gradFill>
              <a:latin typeface="Segoe UI"/>
            </a:endParaRP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Hate and fairness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Sexual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Violence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Self-Harm defect</a:t>
            </a:r>
          </a:p>
          <a:p>
            <a:pPr marL="285750" indent="-285750">
              <a:spcAft>
                <a:spcPts val="600"/>
              </a:spcAft>
              <a:buClr>
                <a:schemeClr val="accent6"/>
              </a:buClr>
              <a:buFont typeface="Wingdings" panose="05000000000000000000" pitchFamily="2" charset="2"/>
              <a:buChar char="ü"/>
            </a:pPr>
            <a:endParaRPr lang="en-US" sz="2000" baseline="30000" dirty="0">
              <a:solidFill>
                <a:schemeClr val="accent6"/>
              </a:solidFill>
            </a:endParaRPr>
          </a:p>
        </p:txBody>
      </p:sp>
      <p:sp>
        <p:nvSpPr>
          <p:cNvPr id="16" name="Rectangle: Rounded Corners 2">
            <a:extLst>
              <a:ext uri="{FF2B5EF4-FFF2-40B4-BE49-F238E27FC236}">
                <a16:creationId xmlns:a16="http://schemas.microsoft.com/office/drawing/2014/main" id="{C9BB2C27-3E8C-C3E2-1411-5EF947CA1126}"/>
              </a:ext>
            </a:extLst>
          </p:cNvPr>
          <p:cNvSpPr/>
          <p:nvPr/>
        </p:nvSpPr>
        <p:spPr bwMode="auto">
          <a:xfrm>
            <a:off x="994118" y="1683613"/>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Segoe UI Semibold"/>
                <a:cs typeface="Segoe UI" pitchFamily="34" charset="0"/>
              </a:rPr>
              <a:t>Quality</a:t>
            </a:r>
          </a:p>
        </p:txBody>
      </p:sp>
      <p:sp>
        <p:nvSpPr>
          <p:cNvPr id="17" name="Rectangle: Rounded Corners 3">
            <a:extLst>
              <a:ext uri="{FF2B5EF4-FFF2-40B4-BE49-F238E27FC236}">
                <a16:creationId xmlns:a16="http://schemas.microsoft.com/office/drawing/2014/main" id="{3C9F89C2-133E-9807-0A69-B51FA53A893B}"/>
              </a:ext>
            </a:extLst>
          </p:cNvPr>
          <p:cNvSpPr/>
          <p:nvPr/>
        </p:nvSpPr>
        <p:spPr bwMode="auto">
          <a:xfrm>
            <a:off x="4916310" y="1702803"/>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Segoe UI Semibold"/>
                <a:cs typeface="Segoe UI" pitchFamily="34" charset="0"/>
              </a:rPr>
              <a:t>Risks &amp; Safety</a:t>
            </a:r>
          </a:p>
        </p:txBody>
      </p:sp>
      <p:sp>
        <p:nvSpPr>
          <p:cNvPr id="19" name="Rectangle: Rounded Corners 4">
            <a:extLst>
              <a:ext uri="{FF2B5EF4-FFF2-40B4-BE49-F238E27FC236}">
                <a16:creationId xmlns:a16="http://schemas.microsoft.com/office/drawing/2014/main" id="{6121B5EC-4EE0-3453-E303-6CC9D7F3DC0D}"/>
              </a:ext>
            </a:extLst>
          </p:cNvPr>
          <p:cNvSpPr/>
          <p:nvPr/>
        </p:nvSpPr>
        <p:spPr bwMode="auto">
          <a:xfrm>
            <a:off x="8694405" y="1683613"/>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Segoe UI Semibold"/>
                <a:cs typeface="Segoe UI" pitchFamily="34" charset="0"/>
              </a:rPr>
              <a:t>Custom</a:t>
            </a:r>
          </a:p>
        </p:txBody>
      </p:sp>
      <p:sp>
        <p:nvSpPr>
          <p:cNvPr id="21" name="Titre 20">
            <a:extLst>
              <a:ext uri="{FF2B5EF4-FFF2-40B4-BE49-F238E27FC236}">
                <a16:creationId xmlns:a16="http://schemas.microsoft.com/office/drawing/2014/main" id="{E31FB612-45CE-45C7-3CE5-CCE891E262D2}"/>
              </a:ext>
            </a:extLst>
          </p:cNvPr>
          <p:cNvSpPr>
            <a:spLocks noGrp="1"/>
          </p:cNvSpPr>
          <p:nvPr>
            <p:ph type="title"/>
          </p:nvPr>
        </p:nvSpPr>
        <p:spPr/>
        <p:txBody>
          <a:bodyPr/>
          <a:lstStyle/>
          <a:p>
            <a:r>
              <a:rPr lang="en-US" dirty="0"/>
              <a:t>Automated evaluation metrics in Azure AI Studio</a:t>
            </a:r>
          </a:p>
        </p:txBody>
      </p:sp>
      <p:cxnSp>
        <p:nvCxnSpPr>
          <p:cNvPr id="2" name="!!line2">
            <a:extLst>
              <a:ext uri="{FF2B5EF4-FFF2-40B4-BE49-F238E27FC236}">
                <a16:creationId xmlns:a16="http://schemas.microsoft.com/office/drawing/2014/main" id="{14DDB11F-1699-8A43-8A2D-53A619D14C4C}"/>
              </a:ext>
              <a:ext uri="{C183D7F6-B498-43B3-948B-1728B52AA6E4}">
                <adec:decorative xmlns:adec="http://schemas.microsoft.com/office/drawing/2017/decorative" val="1"/>
              </a:ext>
            </a:extLst>
          </p:cNvPr>
          <p:cNvCxnSpPr>
            <a:cxnSpLocks/>
          </p:cNvCxnSpPr>
          <p:nvPr/>
        </p:nvCxnSpPr>
        <p:spPr>
          <a:xfrm>
            <a:off x="860356" y="4821395"/>
            <a:ext cx="2463182"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1725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F97860-212C-9F36-F567-FF8A52A5EA85}"/>
              </a:ext>
            </a:extLst>
          </p:cNvPr>
          <p:cNvSpPr>
            <a:spLocks noGrp="1"/>
          </p:cNvSpPr>
          <p:nvPr>
            <p:ph type="title"/>
          </p:nvPr>
        </p:nvSpPr>
        <p:spPr/>
        <p:txBody>
          <a:bodyPr/>
          <a:lstStyle/>
          <a:p>
            <a:r>
              <a:rPr lang="en-US" dirty="0">
                <a:cs typeface="Segoe UI"/>
              </a:rPr>
              <a:t>Assess your application with AI assistance in Azure AI Studio</a:t>
            </a:r>
            <a:endParaRPr lang="en-US" dirty="0"/>
          </a:p>
        </p:txBody>
      </p:sp>
      <p:grpSp>
        <p:nvGrpSpPr>
          <p:cNvPr id="58" name="Group 5">
            <a:extLst>
              <a:ext uri="{FF2B5EF4-FFF2-40B4-BE49-F238E27FC236}">
                <a16:creationId xmlns:a16="http://schemas.microsoft.com/office/drawing/2014/main" id="{39EE51A2-5A31-5621-3A1F-864EA9A633CB}"/>
              </a:ext>
              <a:ext uri="{C183D7F6-B498-43B3-948B-1728B52AA6E4}">
                <adec:decorative xmlns:adec="http://schemas.microsoft.com/office/drawing/2017/decorative" val="1"/>
              </a:ext>
            </a:extLst>
          </p:cNvPr>
          <p:cNvGrpSpPr/>
          <p:nvPr/>
        </p:nvGrpSpPr>
        <p:grpSpPr>
          <a:xfrm>
            <a:off x="8234671" y="1781030"/>
            <a:ext cx="3081372" cy="4139490"/>
            <a:chOff x="8130558" y="1902950"/>
            <a:chExt cx="3081372" cy="4139494"/>
          </a:xfrm>
        </p:grpSpPr>
        <p:sp>
          <p:nvSpPr>
            <p:cNvPr id="59" name="Rounded Rectangle 43">
              <a:extLst>
                <a:ext uri="{FF2B5EF4-FFF2-40B4-BE49-F238E27FC236}">
                  <a16:creationId xmlns:a16="http://schemas.microsoft.com/office/drawing/2014/main" id="{A470978B-C5BF-5F74-7228-3746EC7A2EA2}"/>
                </a:ext>
              </a:extLst>
            </p:cNvPr>
            <p:cNvSpPr/>
            <p:nvPr/>
          </p:nvSpPr>
          <p:spPr bwMode="auto">
            <a:xfrm>
              <a:off x="8130558" y="1902950"/>
              <a:ext cx="3081372" cy="4139494"/>
            </a:xfrm>
            <a:prstGeom prst="roundRect">
              <a:avLst>
                <a:gd name="adj" fmla="val 5687"/>
              </a:avLst>
            </a:prstGeom>
            <a:solidFill>
              <a:srgbClr val="F5F3F5"/>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60" name="TextBox 45">
              <a:extLst>
                <a:ext uri="{FF2B5EF4-FFF2-40B4-BE49-F238E27FC236}">
                  <a16:creationId xmlns:a16="http://schemas.microsoft.com/office/drawing/2014/main" id="{EC05ABDC-5746-1AA3-B0EA-536E60519DC8}"/>
                </a:ext>
              </a:extLst>
            </p:cNvPr>
            <p:cNvSpPr txBox="1"/>
            <p:nvPr/>
          </p:nvSpPr>
          <p:spPr>
            <a:xfrm>
              <a:off x="8233147" y="2120612"/>
              <a:ext cx="2876192" cy="307777"/>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000" spc="-50" dirty="0">
                  <a:gradFill flip="none" rotWithShape="1">
                    <a:gsLst>
                      <a:gs pos="12000">
                        <a:srgbClr val="CD9AD0"/>
                      </a:gs>
                      <a:gs pos="87000">
                        <a:srgbClr val="8EC8E8"/>
                      </a:gs>
                    </a:gsLst>
                    <a:lin ang="10800000" scaled="1"/>
                    <a:tileRect/>
                  </a:gradFill>
                  <a:latin typeface="Segoe UI Semibold"/>
                  <a:ea typeface="+mj-lt"/>
                  <a:cs typeface="Segoe UI Semibold"/>
                </a:rPr>
                <a:t>Review the results</a:t>
              </a:r>
            </a:p>
          </p:txBody>
        </p:sp>
      </p:grpSp>
      <p:grpSp>
        <p:nvGrpSpPr>
          <p:cNvPr id="61" name="Group 4">
            <a:extLst>
              <a:ext uri="{FF2B5EF4-FFF2-40B4-BE49-F238E27FC236}">
                <a16:creationId xmlns:a16="http://schemas.microsoft.com/office/drawing/2014/main" id="{1908E167-503F-96BD-503B-B6F6D4AAF464}"/>
              </a:ext>
              <a:ext uri="{C183D7F6-B498-43B3-948B-1728B52AA6E4}">
                <adec:decorative xmlns:adec="http://schemas.microsoft.com/office/drawing/2017/decorative" val="1"/>
              </a:ext>
            </a:extLst>
          </p:cNvPr>
          <p:cNvGrpSpPr/>
          <p:nvPr/>
        </p:nvGrpSpPr>
        <p:grpSpPr>
          <a:xfrm>
            <a:off x="4556837" y="1781030"/>
            <a:ext cx="3081372" cy="4139490"/>
            <a:chOff x="4452724" y="1902950"/>
            <a:chExt cx="3081372" cy="4139494"/>
          </a:xfrm>
        </p:grpSpPr>
        <p:sp>
          <p:nvSpPr>
            <p:cNvPr id="62" name="Rounded Rectangle 29">
              <a:extLst>
                <a:ext uri="{FF2B5EF4-FFF2-40B4-BE49-F238E27FC236}">
                  <a16:creationId xmlns:a16="http://schemas.microsoft.com/office/drawing/2014/main" id="{F54DD335-FB6B-1D0E-D9E3-7D31215C223A}"/>
                </a:ext>
              </a:extLst>
            </p:cNvPr>
            <p:cNvSpPr/>
            <p:nvPr/>
          </p:nvSpPr>
          <p:spPr bwMode="auto">
            <a:xfrm>
              <a:off x="4452724"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63" name="TextBox 27">
              <a:extLst>
                <a:ext uri="{FF2B5EF4-FFF2-40B4-BE49-F238E27FC236}">
                  <a16:creationId xmlns:a16="http://schemas.microsoft.com/office/drawing/2014/main" id="{A88C5E3E-2290-94AB-70E2-EDCBA3F3022B}"/>
                </a:ext>
              </a:extLst>
            </p:cNvPr>
            <p:cNvSpPr txBox="1"/>
            <p:nvPr/>
          </p:nvSpPr>
          <p:spPr>
            <a:xfrm>
              <a:off x="4553791" y="2124472"/>
              <a:ext cx="2876192" cy="307777"/>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000" spc="-50" dirty="0">
                  <a:gradFill flip="none" rotWithShape="1">
                    <a:gsLst>
                      <a:gs pos="12000">
                        <a:srgbClr val="CD9AD0"/>
                      </a:gs>
                      <a:gs pos="87000">
                        <a:srgbClr val="8EC8E8"/>
                      </a:gs>
                    </a:gsLst>
                    <a:lin ang="10800000" scaled="1"/>
                    <a:tileRect/>
                  </a:gradFill>
                  <a:latin typeface="Segoe UI Semibold"/>
                  <a:ea typeface="+mj-lt"/>
                  <a:cs typeface="Segoe UI Semibold"/>
                </a:rPr>
                <a:t>Select your evaluators</a:t>
              </a:r>
            </a:p>
          </p:txBody>
        </p:sp>
      </p:grpSp>
      <p:cxnSp>
        <p:nvCxnSpPr>
          <p:cNvPr id="64" name="Straight Arrow Connector 2">
            <a:extLst>
              <a:ext uri="{FF2B5EF4-FFF2-40B4-BE49-F238E27FC236}">
                <a16:creationId xmlns:a16="http://schemas.microsoft.com/office/drawing/2014/main" id="{C072E497-A725-88CC-CD17-E80778BD4A28}"/>
              </a:ext>
              <a:ext uri="{C183D7F6-B498-43B3-948B-1728B52AA6E4}">
                <adec:decorative xmlns:adec="http://schemas.microsoft.com/office/drawing/2017/decorative" val="1"/>
              </a:ext>
            </a:extLst>
          </p:cNvPr>
          <p:cNvCxnSpPr>
            <a:cxnSpLocks/>
          </p:cNvCxnSpPr>
          <p:nvPr/>
        </p:nvCxnSpPr>
        <p:spPr>
          <a:xfrm>
            <a:off x="7638210" y="3850770"/>
            <a:ext cx="596461" cy="0"/>
          </a:xfrm>
          <a:prstGeom prst="straightConnector1">
            <a:avLst/>
          </a:prstGeom>
          <a:noFill/>
          <a:ln w="38100" cap="flat" cmpd="sng" algn="ctr">
            <a:solidFill>
              <a:srgbClr val="0078D4"/>
            </a:solidFill>
            <a:prstDash val="solid"/>
            <a:headEnd type="none" w="med" len="med"/>
            <a:tailEnd type="arrow" w="med" len="med"/>
          </a:ln>
          <a:effectLst/>
        </p:spPr>
      </p:cxnSp>
      <p:grpSp>
        <p:nvGrpSpPr>
          <p:cNvPr id="65" name="Group 3">
            <a:extLst>
              <a:ext uri="{FF2B5EF4-FFF2-40B4-BE49-F238E27FC236}">
                <a16:creationId xmlns:a16="http://schemas.microsoft.com/office/drawing/2014/main" id="{36D638DF-7951-5E3F-097F-3FB4A6F9F803}"/>
              </a:ext>
              <a:ext uri="{C183D7F6-B498-43B3-948B-1728B52AA6E4}">
                <adec:decorative xmlns:adec="http://schemas.microsoft.com/office/drawing/2017/decorative" val="1"/>
              </a:ext>
            </a:extLst>
          </p:cNvPr>
          <p:cNvGrpSpPr/>
          <p:nvPr/>
        </p:nvGrpSpPr>
        <p:grpSpPr>
          <a:xfrm>
            <a:off x="875957" y="1781029"/>
            <a:ext cx="3081372" cy="4139483"/>
            <a:chOff x="774890" y="1902950"/>
            <a:chExt cx="3081372" cy="4139494"/>
          </a:xfrm>
        </p:grpSpPr>
        <p:sp>
          <p:nvSpPr>
            <p:cNvPr id="66" name="Rounded Rectangle 8">
              <a:extLst>
                <a:ext uri="{FF2B5EF4-FFF2-40B4-BE49-F238E27FC236}">
                  <a16:creationId xmlns:a16="http://schemas.microsoft.com/office/drawing/2014/main" id="{0E6697C9-1C70-0EF6-25CC-7C141D65333F}"/>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67" name="TextBox 6">
              <a:extLst>
                <a:ext uri="{FF2B5EF4-FFF2-40B4-BE49-F238E27FC236}">
                  <a16:creationId xmlns:a16="http://schemas.microsoft.com/office/drawing/2014/main" id="{7A71AC10-9BE7-06E2-AEF8-D17C19382E4F}"/>
                </a:ext>
              </a:extLst>
            </p:cNvPr>
            <p:cNvSpPr txBox="1"/>
            <p:nvPr/>
          </p:nvSpPr>
          <p:spPr>
            <a:xfrm>
              <a:off x="972732" y="2105225"/>
              <a:ext cx="2685684" cy="307778"/>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lang="en-US" sz="2000" spc="-50" dirty="0">
                  <a:gradFill flip="none" rotWithShape="1">
                    <a:gsLst>
                      <a:gs pos="12000">
                        <a:srgbClr val="CD9AD0"/>
                      </a:gs>
                      <a:gs pos="87000">
                        <a:srgbClr val="8EC8E8"/>
                      </a:gs>
                    </a:gsLst>
                    <a:lin ang="10800000" scaled="1"/>
                    <a:tileRect/>
                  </a:gradFill>
                  <a:latin typeface="Segoe UI Semibold"/>
                  <a:ea typeface="+mj-lt"/>
                  <a:cs typeface="Segoe UI Semibold"/>
                </a:rPr>
                <a:t>Select your test data</a:t>
              </a:r>
            </a:p>
          </p:txBody>
        </p:sp>
      </p:grpSp>
      <p:cxnSp>
        <p:nvCxnSpPr>
          <p:cNvPr id="68" name="Straight Arrow Connector 111">
            <a:extLst>
              <a:ext uri="{FF2B5EF4-FFF2-40B4-BE49-F238E27FC236}">
                <a16:creationId xmlns:a16="http://schemas.microsoft.com/office/drawing/2014/main" id="{68644F42-0C3D-AF6B-366F-AF59E23D5C0B}"/>
              </a:ext>
              <a:ext uri="{C183D7F6-B498-43B3-948B-1728B52AA6E4}">
                <adec:decorative xmlns:adec="http://schemas.microsoft.com/office/drawing/2017/decorative" val="1"/>
              </a:ext>
            </a:extLst>
          </p:cNvPr>
          <p:cNvCxnSpPr>
            <a:cxnSpLocks/>
          </p:cNvCxnSpPr>
          <p:nvPr/>
        </p:nvCxnSpPr>
        <p:spPr>
          <a:xfrm>
            <a:off x="3957328" y="3850770"/>
            <a:ext cx="596461" cy="0"/>
          </a:xfrm>
          <a:prstGeom prst="straightConnector1">
            <a:avLst/>
          </a:prstGeom>
          <a:noFill/>
          <a:ln w="38100" cap="flat" cmpd="sng" algn="ctr">
            <a:solidFill>
              <a:srgbClr val="0078D4"/>
            </a:solidFill>
            <a:prstDash val="solid"/>
            <a:headEnd type="none" w="med" len="med"/>
            <a:tailEnd type="arrow" w="med" len="med"/>
          </a:ln>
          <a:effectLst/>
        </p:spPr>
      </p:cxnSp>
      <p:sp>
        <p:nvSpPr>
          <p:cNvPr id="69" name="TextBox 53">
            <a:extLst>
              <a:ext uri="{FF2B5EF4-FFF2-40B4-BE49-F238E27FC236}">
                <a16:creationId xmlns:a16="http://schemas.microsoft.com/office/drawing/2014/main" id="{BF15D285-B983-B750-4C94-92B42559956E}"/>
              </a:ext>
            </a:extLst>
          </p:cNvPr>
          <p:cNvSpPr txBox="1"/>
          <p:nvPr/>
        </p:nvSpPr>
        <p:spPr>
          <a:xfrm>
            <a:off x="8646365" y="2393238"/>
            <a:ext cx="2365169" cy="246221"/>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rPr>
              <a:t>for human validation</a:t>
            </a:r>
          </a:p>
        </p:txBody>
      </p:sp>
      <p:pic>
        <p:nvPicPr>
          <p:cNvPr id="70" name="Graphic 13" descr="Badge 1 with solid fill">
            <a:extLst>
              <a:ext uri="{FF2B5EF4-FFF2-40B4-BE49-F238E27FC236}">
                <a16:creationId xmlns:a16="http://schemas.microsoft.com/office/drawing/2014/main" id="{CFEE69F2-5FCC-E214-1367-F73A9C3E45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1472" y="1451269"/>
            <a:ext cx="537685" cy="537685"/>
          </a:xfrm>
          <a:prstGeom prst="rect">
            <a:avLst/>
          </a:prstGeom>
        </p:spPr>
      </p:pic>
      <p:pic>
        <p:nvPicPr>
          <p:cNvPr id="71" name="Graphic 15" descr="Badge 3 with solid fill">
            <a:extLst>
              <a:ext uri="{FF2B5EF4-FFF2-40B4-BE49-F238E27FC236}">
                <a16:creationId xmlns:a16="http://schemas.microsoft.com/office/drawing/2014/main" id="{2E8167D2-D8F9-11ED-209A-9C164AE878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0108" y="1451268"/>
            <a:ext cx="537685" cy="537685"/>
          </a:xfrm>
          <a:prstGeom prst="rect">
            <a:avLst/>
          </a:prstGeom>
        </p:spPr>
      </p:pic>
      <p:pic>
        <p:nvPicPr>
          <p:cNvPr id="72" name="Graphic 25" descr="Badge with solid fill">
            <a:extLst>
              <a:ext uri="{FF2B5EF4-FFF2-40B4-BE49-F238E27FC236}">
                <a16:creationId xmlns:a16="http://schemas.microsoft.com/office/drawing/2014/main" id="{636B485E-7ACF-F8C8-C3DF-DAC8722ADA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9537" y="1451269"/>
            <a:ext cx="537685" cy="537685"/>
          </a:xfrm>
          <a:prstGeom prst="rect">
            <a:avLst/>
          </a:prstGeom>
        </p:spPr>
      </p:pic>
      <p:grpSp>
        <p:nvGrpSpPr>
          <p:cNvPr id="73" name="Group 9">
            <a:extLst>
              <a:ext uri="{FF2B5EF4-FFF2-40B4-BE49-F238E27FC236}">
                <a16:creationId xmlns:a16="http://schemas.microsoft.com/office/drawing/2014/main" id="{FD1994A7-0853-6853-2057-8954B442D7A4}"/>
              </a:ext>
              <a:ext uri="{C183D7F6-B498-43B3-948B-1728B52AA6E4}">
                <adec:decorative xmlns:adec="http://schemas.microsoft.com/office/drawing/2017/decorative" val="1"/>
              </a:ext>
            </a:extLst>
          </p:cNvPr>
          <p:cNvGrpSpPr/>
          <p:nvPr/>
        </p:nvGrpSpPr>
        <p:grpSpPr>
          <a:xfrm>
            <a:off x="4913416" y="2745111"/>
            <a:ext cx="2365169" cy="1308611"/>
            <a:chOff x="774890" y="1902950"/>
            <a:chExt cx="3081372" cy="4139494"/>
          </a:xfrm>
        </p:grpSpPr>
        <p:sp>
          <p:nvSpPr>
            <p:cNvPr id="74" name="Rounded Rectangle 8">
              <a:extLst>
                <a:ext uri="{FF2B5EF4-FFF2-40B4-BE49-F238E27FC236}">
                  <a16:creationId xmlns:a16="http://schemas.microsoft.com/office/drawing/2014/main" id="{FBE01F87-DE7A-6E33-3518-F8D031B9AFAF}"/>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5" name="TextBox 12">
              <a:extLst>
                <a:ext uri="{FF2B5EF4-FFF2-40B4-BE49-F238E27FC236}">
                  <a16:creationId xmlns:a16="http://schemas.microsoft.com/office/drawing/2014/main" id="{7D13DFE3-B8B5-BC56-53EE-82FD35271B06}"/>
                </a:ext>
              </a:extLst>
            </p:cNvPr>
            <p:cNvSpPr txBox="1"/>
            <p:nvPr/>
          </p:nvSpPr>
          <p:spPr>
            <a:xfrm>
              <a:off x="912021" y="4359374"/>
              <a:ext cx="2807105" cy="778864"/>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Metric instructions</a:t>
              </a:r>
            </a:p>
          </p:txBody>
        </p:sp>
      </p:grpSp>
      <p:sp>
        <p:nvSpPr>
          <p:cNvPr id="77" name="Rounded Rectangle 8">
            <a:extLst>
              <a:ext uri="{FF2B5EF4-FFF2-40B4-BE49-F238E27FC236}">
                <a16:creationId xmlns:a16="http://schemas.microsoft.com/office/drawing/2014/main" id="{0BC04868-EBA6-210E-412C-67284485A913}"/>
              </a:ext>
            </a:extLst>
          </p:cNvPr>
          <p:cNvSpPr/>
          <p:nvPr/>
        </p:nvSpPr>
        <p:spPr bwMode="auto">
          <a:xfrm>
            <a:off x="4913415" y="4275507"/>
            <a:ext cx="2365169" cy="1308611"/>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8" name="TextBox 32">
            <a:extLst>
              <a:ext uri="{FF2B5EF4-FFF2-40B4-BE49-F238E27FC236}">
                <a16:creationId xmlns:a16="http://schemas.microsoft.com/office/drawing/2014/main" id="{1EB32D7D-C5D7-29A4-9C4F-2DE42C2D1FCE}"/>
              </a:ext>
            </a:extLst>
          </p:cNvPr>
          <p:cNvSpPr txBox="1"/>
          <p:nvPr/>
        </p:nvSpPr>
        <p:spPr>
          <a:xfrm>
            <a:off x="4913415" y="5001924"/>
            <a:ext cx="2365169" cy="518091"/>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w="3175">
                  <a:noFill/>
                </a:ln>
                <a:solidFill>
                  <a:srgbClr val="000000"/>
                </a:solidFill>
                <a:effectLst/>
                <a:uLnTx/>
                <a:uFillTx/>
                <a:latin typeface="Segoe Sans Text Semibold"/>
                <a:ea typeface="+mn-ea"/>
                <a:cs typeface="Segoe UI" pitchFamily="34" charset="0"/>
              </a:rPr>
              <a:t>GPT Grader</a:t>
            </a:r>
          </a:p>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w="3175">
                  <a:noFill/>
                </a:ln>
                <a:solidFill>
                  <a:srgbClr val="000000"/>
                </a:solidFill>
                <a:effectLst/>
                <a:uLnTx/>
                <a:uFillTx/>
                <a:latin typeface="Segoe Sans Text Semibold"/>
                <a:ea typeface="+mn-ea"/>
                <a:cs typeface="Segoe UI" pitchFamily="34" charset="0"/>
              </a:rPr>
              <a:t>Azure OpenAI Service</a:t>
            </a:r>
          </a:p>
        </p:txBody>
      </p:sp>
      <p:grpSp>
        <p:nvGrpSpPr>
          <p:cNvPr id="79" name="Group 52">
            <a:extLst>
              <a:ext uri="{FF2B5EF4-FFF2-40B4-BE49-F238E27FC236}">
                <a16:creationId xmlns:a16="http://schemas.microsoft.com/office/drawing/2014/main" id="{64E8C859-D074-6C84-E169-E51B1007CF15}"/>
              </a:ext>
              <a:ext uri="{C183D7F6-B498-43B3-948B-1728B52AA6E4}">
                <adec:decorative xmlns:adec="http://schemas.microsoft.com/office/drawing/2017/decorative" val="1"/>
              </a:ext>
            </a:extLst>
          </p:cNvPr>
          <p:cNvGrpSpPr/>
          <p:nvPr/>
        </p:nvGrpSpPr>
        <p:grpSpPr>
          <a:xfrm>
            <a:off x="5878152" y="4539027"/>
            <a:ext cx="378865" cy="378865"/>
            <a:chOff x="5906563" y="4619515"/>
            <a:chExt cx="378865" cy="378865"/>
          </a:xfrm>
          <a:gradFill>
            <a:gsLst>
              <a:gs pos="0">
                <a:srgbClr val="C03BC4"/>
              </a:gs>
              <a:gs pos="100000">
                <a:srgbClr val="0078D4"/>
              </a:gs>
            </a:gsLst>
            <a:lin ang="2700000" scaled="1"/>
          </a:gradFill>
        </p:grpSpPr>
        <p:sp>
          <p:nvSpPr>
            <p:cNvPr id="80" name="Freeform: Shape 41">
              <a:extLst>
                <a:ext uri="{FF2B5EF4-FFF2-40B4-BE49-F238E27FC236}">
                  <a16:creationId xmlns:a16="http://schemas.microsoft.com/office/drawing/2014/main" id="{A9059F5A-E0CC-6A6C-6137-1123B728CEE6}"/>
                </a:ext>
              </a:extLst>
            </p:cNvPr>
            <p:cNvSpPr/>
            <p:nvPr/>
          </p:nvSpPr>
          <p:spPr>
            <a:xfrm>
              <a:off x="5919350" y="4619515"/>
              <a:ext cx="351871" cy="378865"/>
            </a:xfrm>
            <a:custGeom>
              <a:avLst/>
              <a:gdLst>
                <a:gd name="connsiteX0" fmla="*/ 176646 w 351871"/>
                <a:gd name="connsiteY0" fmla="*/ 56830 h 378865"/>
                <a:gd name="connsiteX1" fmla="*/ 186118 w 351871"/>
                <a:gd name="connsiteY1" fmla="*/ 66302 h 378865"/>
                <a:gd name="connsiteX2" fmla="*/ 176646 w 351871"/>
                <a:gd name="connsiteY2" fmla="*/ 75773 h 378865"/>
                <a:gd name="connsiteX3" fmla="*/ 167175 w 351871"/>
                <a:gd name="connsiteY3" fmla="*/ 66302 h 378865"/>
                <a:gd name="connsiteX4" fmla="*/ 176646 w 351871"/>
                <a:gd name="connsiteY4" fmla="*/ 56830 h 378865"/>
                <a:gd name="connsiteX5" fmla="*/ 233476 w 351871"/>
                <a:gd name="connsiteY5" fmla="*/ 340979 h 378865"/>
                <a:gd name="connsiteX6" fmla="*/ 224004 w 351871"/>
                <a:gd name="connsiteY6" fmla="*/ 331508 h 378865"/>
                <a:gd name="connsiteX7" fmla="*/ 190854 w 351871"/>
                <a:gd name="connsiteY7" fmla="*/ 331508 h 378865"/>
                <a:gd name="connsiteX8" fmla="*/ 190854 w 351871"/>
                <a:gd name="connsiteY8" fmla="*/ 90928 h 378865"/>
                <a:gd name="connsiteX9" fmla="*/ 201272 w 351871"/>
                <a:gd name="connsiteY9" fmla="*/ 80509 h 378865"/>
                <a:gd name="connsiteX10" fmla="*/ 292200 w 351871"/>
                <a:gd name="connsiteY10" fmla="*/ 80509 h 378865"/>
                <a:gd name="connsiteX11" fmla="*/ 265680 w 351871"/>
                <a:gd name="connsiteY11" fmla="*/ 217848 h 378865"/>
                <a:gd name="connsiteX12" fmla="*/ 285097 w 351871"/>
                <a:gd name="connsiteY12" fmla="*/ 217848 h 378865"/>
                <a:gd name="connsiteX13" fmla="*/ 305934 w 351871"/>
                <a:gd name="connsiteY13" fmla="*/ 109871 h 378865"/>
                <a:gd name="connsiteX14" fmla="*/ 332455 w 351871"/>
                <a:gd name="connsiteY14" fmla="*/ 217848 h 378865"/>
                <a:gd name="connsiteX15" fmla="*/ 351872 w 351871"/>
                <a:gd name="connsiteY15" fmla="*/ 217848 h 378865"/>
                <a:gd name="connsiteX16" fmla="*/ 317300 w 351871"/>
                <a:gd name="connsiteY16" fmla="*/ 80509 h 378865"/>
                <a:gd name="connsiteX17" fmla="*/ 323457 w 351871"/>
                <a:gd name="connsiteY17" fmla="*/ 80509 h 378865"/>
                <a:gd name="connsiteX18" fmla="*/ 337664 w 351871"/>
                <a:gd name="connsiteY18" fmla="*/ 66302 h 378865"/>
                <a:gd name="connsiteX19" fmla="*/ 323457 w 351871"/>
                <a:gd name="connsiteY19" fmla="*/ 52094 h 378865"/>
                <a:gd name="connsiteX20" fmla="*/ 201272 w 351871"/>
                <a:gd name="connsiteY20" fmla="*/ 52094 h 378865"/>
                <a:gd name="connsiteX21" fmla="*/ 190854 w 351871"/>
                <a:gd name="connsiteY21" fmla="*/ 41675 h 378865"/>
                <a:gd name="connsiteX22" fmla="*/ 190854 w 351871"/>
                <a:gd name="connsiteY22" fmla="*/ 14207 h 378865"/>
                <a:gd name="connsiteX23" fmla="*/ 176646 w 351871"/>
                <a:gd name="connsiteY23" fmla="*/ 0 h 378865"/>
                <a:gd name="connsiteX24" fmla="*/ 162439 w 351871"/>
                <a:gd name="connsiteY24" fmla="*/ 14207 h 378865"/>
                <a:gd name="connsiteX25" fmla="*/ 162439 w 351871"/>
                <a:gd name="connsiteY25" fmla="*/ 41675 h 378865"/>
                <a:gd name="connsiteX26" fmla="*/ 152020 w 351871"/>
                <a:gd name="connsiteY26" fmla="*/ 52094 h 378865"/>
                <a:gd name="connsiteX27" fmla="*/ 29836 w 351871"/>
                <a:gd name="connsiteY27" fmla="*/ 52094 h 378865"/>
                <a:gd name="connsiteX28" fmla="*/ 15628 w 351871"/>
                <a:gd name="connsiteY28" fmla="*/ 66302 h 378865"/>
                <a:gd name="connsiteX29" fmla="*/ 26994 w 351871"/>
                <a:gd name="connsiteY29" fmla="*/ 80035 h 378865"/>
                <a:gd name="connsiteX30" fmla="*/ 0 w 351871"/>
                <a:gd name="connsiteY30" fmla="*/ 217848 h 378865"/>
                <a:gd name="connsiteX31" fmla="*/ 19417 w 351871"/>
                <a:gd name="connsiteY31" fmla="*/ 217848 h 378865"/>
                <a:gd name="connsiteX32" fmla="*/ 40255 w 351871"/>
                <a:gd name="connsiteY32" fmla="*/ 109871 h 378865"/>
                <a:gd name="connsiteX33" fmla="*/ 67249 w 351871"/>
                <a:gd name="connsiteY33" fmla="*/ 217848 h 378865"/>
                <a:gd name="connsiteX34" fmla="*/ 86666 w 351871"/>
                <a:gd name="connsiteY34" fmla="*/ 217848 h 378865"/>
                <a:gd name="connsiteX35" fmla="*/ 52094 w 351871"/>
                <a:gd name="connsiteY35" fmla="*/ 80509 h 378865"/>
                <a:gd name="connsiteX36" fmla="*/ 151546 w 351871"/>
                <a:gd name="connsiteY36" fmla="*/ 80509 h 378865"/>
                <a:gd name="connsiteX37" fmla="*/ 161965 w 351871"/>
                <a:gd name="connsiteY37" fmla="*/ 90928 h 378865"/>
                <a:gd name="connsiteX38" fmla="*/ 161965 w 351871"/>
                <a:gd name="connsiteY38" fmla="*/ 331508 h 378865"/>
                <a:gd name="connsiteX39" fmla="*/ 128814 w 351871"/>
                <a:gd name="connsiteY39" fmla="*/ 331508 h 378865"/>
                <a:gd name="connsiteX40" fmla="*/ 119343 w 351871"/>
                <a:gd name="connsiteY40" fmla="*/ 340979 h 378865"/>
                <a:gd name="connsiteX41" fmla="*/ 119343 w 351871"/>
                <a:gd name="connsiteY41" fmla="*/ 350451 h 378865"/>
                <a:gd name="connsiteX42" fmla="*/ 62986 w 351871"/>
                <a:gd name="connsiteY42" fmla="*/ 350451 h 378865"/>
                <a:gd name="connsiteX43" fmla="*/ 62986 w 351871"/>
                <a:gd name="connsiteY43" fmla="*/ 378866 h 378865"/>
                <a:gd name="connsiteX44" fmla="*/ 290306 w 351871"/>
                <a:gd name="connsiteY44" fmla="*/ 378866 h 378865"/>
                <a:gd name="connsiteX45" fmla="*/ 290306 w 351871"/>
                <a:gd name="connsiteY45" fmla="*/ 350451 h 378865"/>
                <a:gd name="connsiteX46" fmla="*/ 233476 w 351871"/>
                <a:gd name="connsiteY46" fmla="*/ 350451 h 378865"/>
                <a:gd name="connsiteX47" fmla="*/ 233476 w 351871"/>
                <a:gd name="connsiteY47" fmla="*/ 340979 h 37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1871" h="378865">
                  <a:moveTo>
                    <a:pt x="176646" y="56830"/>
                  </a:moveTo>
                  <a:cubicBezTo>
                    <a:pt x="181856" y="56830"/>
                    <a:pt x="186118" y="61092"/>
                    <a:pt x="186118" y="66302"/>
                  </a:cubicBezTo>
                  <a:cubicBezTo>
                    <a:pt x="186118" y="71511"/>
                    <a:pt x="181856" y="75773"/>
                    <a:pt x="176646" y="75773"/>
                  </a:cubicBezTo>
                  <a:cubicBezTo>
                    <a:pt x="171437" y="75773"/>
                    <a:pt x="167175" y="71511"/>
                    <a:pt x="167175" y="66302"/>
                  </a:cubicBezTo>
                  <a:cubicBezTo>
                    <a:pt x="167175" y="61092"/>
                    <a:pt x="171437" y="56830"/>
                    <a:pt x="176646" y="56830"/>
                  </a:cubicBezTo>
                  <a:close/>
                  <a:moveTo>
                    <a:pt x="233476" y="340979"/>
                  </a:moveTo>
                  <a:cubicBezTo>
                    <a:pt x="233476" y="335770"/>
                    <a:pt x="229214" y="331508"/>
                    <a:pt x="224004" y="331508"/>
                  </a:cubicBezTo>
                  <a:lnTo>
                    <a:pt x="190854" y="331508"/>
                  </a:lnTo>
                  <a:lnTo>
                    <a:pt x="190854" y="90928"/>
                  </a:lnTo>
                  <a:cubicBezTo>
                    <a:pt x="195116" y="88560"/>
                    <a:pt x="198905" y="84771"/>
                    <a:pt x="201272" y="80509"/>
                  </a:cubicBezTo>
                  <a:lnTo>
                    <a:pt x="292200" y="80509"/>
                  </a:lnTo>
                  <a:lnTo>
                    <a:pt x="265680" y="217848"/>
                  </a:lnTo>
                  <a:lnTo>
                    <a:pt x="285097" y="217848"/>
                  </a:lnTo>
                  <a:lnTo>
                    <a:pt x="305934" y="109871"/>
                  </a:lnTo>
                  <a:lnTo>
                    <a:pt x="332455" y="217848"/>
                  </a:lnTo>
                  <a:lnTo>
                    <a:pt x="351872" y="217848"/>
                  </a:lnTo>
                  <a:lnTo>
                    <a:pt x="317300" y="80509"/>
                  </a:lnTo>
                  <a:lnTo>
                    <a:pt x="323457" y="80509"/>
                  </a:lnTo>
                  <a:cubicBezTo>
                    <a:pt x="331508" y="80509"/>
                    <a:pt x="337664" y="74352"/>
                    <a:pt x="337664" y="66302"/>
                  </a:cubicBezTo>
                  <a:cubicBezTo>
                    <a:pt x="337664" y="58251"/>
                    <a:pt x="331508" y="52094"/>
                    <a:pt x="323457" y="52094"/>
                  </a:cubicBezTo>
                  <a:lnTo>
                    <a:pt x="201272" y="52094"/>
                  </a:lnTo>
                  <a:cubicBezTo>
                    <a:pt x="198905" y="47832"/>
                    <a:pt x="195116" y="44043"/>
                    <a:pt x="190854" y="41675"/>
                  </a:cubicBezTo>
                  <a:lnTo>
                    <a:pt x="190854" y="14207"/>
                  </a:lnTo>
                  <a:cubicBezTo>
                    <a:pt x="190854" y="6157"/>
                    <a:pt x="184697" y="0"/>
                    <a:pt x="176646" y="0"/>
                  </a:cubicBezTo>
                  <a:cubicBezTo>
                    <a:pt x="168595" y="0"/>
                    <a:pt x="162439" y="6157"/>
                    <a:pt x="162439" y="14207"/>
                  </a:cubicBezTo>
                  <a:lnTo>
                    <a:pt x="162439" y="41675"/>
                  </a:lnTo>
                  <a:cubicBezTo>
                    <a:pt x="158176" y="44043"/>
                    <a:pt x="154388" y="47832"/>
                    <a:pt x="152020" y="52094"/>
                  </a:cubicBezTo>
                  <a:lnTo>
                    <a:pt x="29836" y="52094"/>
                  </a:lnTo>
                  <a:cubicBezTo>
                    <a:pt x="21785" y="52094"/>
                    <a:pt x="15628" y="58251"/>
                    <a:pt x="15628" y="66302"/>
                  </a:cubicBezTo>
                  <a:cubicBezTo>
                    <a:pt x="15628" y="72932"/>
                    <a:pt x="20364" y="79088"/>
                    <a:pt x="26994" y="80035"/>
                  </a:cubicBezTo>
                  <a:lnTo>
                    <a:pt x="0" y="217848"/>
                  </a:lnTo>
                  <a:lnTo>
                    <a:pt x="19417" y="217848"/>
                  </a:lnTo>
                  <a:lnTo>
                    <a:pt x="40255" y="109871"/>
                  </a:lnTo>
                  <a:lnTo>
                    <a:pt x="67249" y="217848"/>
                  </a:lnTo>
                  <a:lnTo>
                    <a:pt x="86666" y="217848"/>
                  </a:lnTo>
                  <a:lnTo>
                    <a:pt x="52094" y="80509"/>
                  </a:lnTo>
                  <a:lnTo>
                    <a:pt x="151546" y="80509"/>
                  </a:lnTo>
                  <a:cubicBezTo>
                    <a:pt x="153914" y="84771"/>
                    <a:pt x="157703" y="88560"/>
                    <a:pt x="161965" y="90928"/>
                  </a:cubicBezTo>
                  <a:lnTo>
                    <a:pt x="161965" y="331508"/>
                  </a:lnTo>
                  <a:lnTo>
                    <a:pt x="128814" y="331508"/>
                  </a:lnTo>
                  <a:cubicBezTo>
                    <a:pt x="123605" y="331508"/>
                    <a:pt x="119343" y="335770"/>
                    <a:pt x="119343" y="340979"/>
                  </a:cubicBezTo>
                  <a:lnTo>
                    <a:pt x="119343" y="350451"/>
                  </a:lnTo>
                  <a:lnTo>
                    <a:pt x="62986" y="350451"/>
                  </a:lnTo>
                  <a:lnTo>
                    <a:pt x="62986" y="378866"/>
                  </a:lnTo>
                  <a:lnTo>
                    <a:pt x="290306" y="378866"/>
                  </a:lnTo>
                  <a:lnTo>
                    <a:pt x="290306" y="350451"/>
                  </a:lnTo>
                  <a:lnTo>
                    <a:pt x="233476" y="350451"/>
                  </a:lnTo>
                  <a:lnTo>
                    <a:pt x="233476" y="340979"/>
                  </a:lnTo>
                  <a:close/>
                </a:path>
              </a:pathLst>
            </a:custGeom>
            <a:solidFill>
              <a:srgbClr val="D59ED7"/>
            </a:solidFill>
            <a:ln w="466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81" name="Freeform: Shape 42">
              <a:extLst>
                <a:ext uri="{FF2B5EF4-FFF2-40B4-BE49-F238E27FC236}">
                  <a16:creationId xmlns:a16="http://schemas.microsoft.com/office/drawing/2014/main" id="{0290F665-D5F0-E2F2-295B-7DAF95A782F3}"/>
                </a:ext>
              </a:extLst>
            </p:cNvPr>
            <p:cNvSpPr/>
            <p:nvPr/>
          </p:nvSpPr>
          <p:spPr>
            <a:xfrm>
              <a:off x="5906563" y="4851570"/>
              <a:ext cx="113659" cy="28414"/>
            </a:xfrm>
            <a:custGeom>
              <a:avLst/>
              <a:gdLst>
                <a:gd name="connsiteX0" fmla="*/ 113660 w 113659"/>
                <a:gd name="connsiteY0" fmla="*/ 0 h 28414"/>
                <a:gd name="connsiteX1" fmla="*/ 0 w 113659"/>
                <a:gd name="connsiteY1" fmla="*/ 0 h 28414"/>
                <a:gd name="connsiteX2" fmla="*/ 56830 w 113659"/>
                <a:gd name="connsiteY2" fmla="*/ 28415 h 28414"/>
                <a:gd name="connsiteX3" fmla="*/ 113660 w 113659"/>
                <a:gd name="connsiteY3" fmla="*/ 0 h 28414"/>
              </a:gdLst>
              <a:ahLst/>
              <a:cxnLst>
                <a:cxn ang="0">
                  <a:pos x="connsiteX0" y="connsiteY0"/>
                </a:cxn>
                <a:cxn ang="0">
                  <a:pos x="connsiteX1" y="connsiteY1"/>
                </a:cxn>
                <a:cxn ang="0">
                  <a:pos x="connsiteX2" y="connsiteY2"/>
                </a:cxn>
                <a:cxn ang="0">
                  <a:pos x="connsiteX3" y="connsiteY3"/>
                </a:cxn>
              </a:cxnLst>
              <a:rect l="l" t="t" r="r" b="b"/>
              <a:pathLst>
                <a:path w="113659" h="28414">
                  <a:moveTo>
                    <a:pt x="113660" y="0"/>
                  </a:moveTo>
                  <a:lnTo>
                    <a:pt x="0" y="0"/>
                  </a:lnTo>
                  <a:cubicBezTo>
                    <a:pt x="0" y="15628"/>
                    <a:pt x="25573" y="28415"/>
                    <a:pt x="56830" y="28415"/>
                  </a:cubicBezTo>
                  <a:cubicBezTo>
                    <a:pt x="88086" y="28415"/>
                    <a:pt x="113660" y="15628"/>
                    <a:pt x="113660" y="0"/>
                  </a:cubicBezTo>
                  <a:close/>
                </a:path>
              </a:pathLst>
            </a:custGeom>
            <a:grpFill/>
            <a:ln w="466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2" name="Freeform: Shape 44">
              <a:extLst>
                <a:ext uri="{FF2B5EF4-FFF2-40B4-BE49-F238E27FC236}">
                  <a16:creationId xmlns:a16="http://schemas.microsoft.com/office/drawing/2014/main" id="{7388E7B5-06AF-E396-5037-410C9767CE91}"/>
                </a:ext>
              </a:extLst>
            </p:cNvPr>
            <p:cNvSpPr/>
            <p:nvPr/>
          </p:nvSpPr>
          <p:spPr>
            <a:xfrm>
              <a:off x="6171769" y="4851570"/>
              <a:ext cx="113659" cy="28414"/>
            </a:xfrm>
            <a:custGeom>
              <a:avLst/>
              <a:gdLst>
                <a:gd name="connsiteX0" fmla="*/ 0 w 113659"/>
                <a:gd name="connsiteY0" fmla="*/ 0 h 28414"/>
                <a:gd name="connsiteX1" fmla="*/ 56830 w 113659"/>
                <a:gd name="connsiteY1" fmla="*/ 28415 h 28414"/>
                <a:gd name="connsiteX2" fmla="*/ 113660 w 113659"/>
                <a:gd name="connsiteY2" fmla="*/ 0 h 28414"/>
                <a:gd name="connsiteX3" fmla="*/ 0 w 113659"/>
                <a:gd name="connsiteY3" fmla="*/ 0 h 28414"/>
              </a:gdLst>
              <a:ahLst/>
              <a:cxnLst>
                <a:cxn ang="0">
                  <a:pos x="connsiteX0" y="connsiteY0"/>
                </a:cxn>
                <a:cxn ang="0">
                  <a:pos x="connsiteX1" y="connsiteY1"/>
                </a:cxn>
                <a:cxn ang="0">
                  <a:pos x="connsiteX2" y="connsiteY2"/>
                </a:cxn>
                <a:cxn ang="0">
                  <a:pos x="connsiteX3" y="connsiteY3"/>
                </a:cxn>
              </a:cxnLst>
              <a:rect l="l" t="t" r="r" b="b"/>
              <a:pathLst>
                <a:path w="113659" h="28414">
                  <a:moveTo>
                    <a:pt x="0" y="0"/>
                  </a:moveTo>
                  <a:cubicBezTo>
                    <a:pt x="0" y="15628"/>
                    <a:pt x="25573" y="28415"/>
                    <a:pt x="56830" y="28415"/>
                  </a:cubicBezTo>
                  <a:cubicBezTo>
                    <a:pt x="88086" y="28415"/>
                    <a:pt x="113660" y="15628"/>
                    <a:pt x="113660" y="0"/>
                  </a:cubicBezTo>
                  <a:lnTo>
                    <a:pt x="0" y="0"/>
                  </a:lnTo>
                  <a:close/>
                </a:path>
              </a:pathLst>
            </a:custGeom>
            <a:grpFill/>
            <a:ln w="466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83" name="TextBox 72">
            <a:extLst>
              <a:ext uri="{FF2B5EF4-FFF2-40B4-BE49-F238E27FC236}">
                <a16:creationId xmlns:a16="http://schemas.microsoft.com/office/drawing/2014/main" id="{F10293F0-43E6-A900-2CFF-C29B837C4ADC}"/>
              </a:ext>
            </a:extLst>
          </p:cNvPr>
          <p:cNvSpPr txBox="1"/>
          <p:nvPr/>
        </p:nvSpPr>
        <p:spPr>
          <a:xfrm>
            <a:off x="5804315" y="3995887"/>
            <a:ext cx="545853" cy="378865"/>
          </a:xfrm>
          <a:prstGeom prst="roundRect">
            <a:avLst>
              <a:gd name="adj" fmla="val 50000"/>
            </a:avLst>
          </a:prstGeom>
          <a:solidFill>
            <a:srgbClr val="FFFFFF">
              <a:lumMod val="95000"/>
            </a:srgbClr>
          </a:solidFill>
          <a:ln w="19050" cap="rnd" cmpd="sng" algn="ctr">
            <a:solidFill>
              <a:srgbClr val="F5F3F5"/>
            </a:solid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&amp;</a:t>
            </a:r>
          </a:p>
        </p:txBody>
      </p:sp>
      <p:grpSp>
        <p:nvGrpSpPr>
          <p:cNvPr id="84" name="Group 56">
            <a:extLst>
              <a:ext uri="{FF2B5EF4-FFF2-40B4-BE49-F238E27FC236}">
                <a16:creationId xmlns:a16="http://schemas.microsoft.com/office/drawing/2014/main" id="{F8074A5D-2D73-C9ED-C45E-D5EEE667FA17}"/>
              </a:ext>
              <a:ext uri="{C183D7F6-B498-43B3-948B-1728B52AA6E4}">
                <adec:decorative xmlns:adec="http://schemas.microsoft.com/office/drawing/2017/decorative" val="1"/>
              </a:ext>
            </a:extLst>
          </p:cNvPr>
          <p:cNvGrpSpPr/>
          <p:nvPr/>
        </p:nvGrpSpPr>
        <p:grpSpPr>
          <a:xfrm>
            <a:off x="5459928" y="2877823"/>
            <a:ext cx="1234627" cy="445145"/>
            <a:chOff x="5459928" y="2877823"/>
            <a:chExt cx="1234627" cy="445145"/>
          </a:xfrm>
        </p:grpSpPr>
        <p:sp>
          <p:nvSpPr>
            <p:cNvPr id="85" name="Graphic 78">
              <a:extLst>
                <a:ext uri="{FF2B5EF4-FFF2-40B4-BE49-F238E27FC236}">
                  <a16:creationId xmlns:a16="http://schemas.microsoft.com/office/drawing/2014/main" id="{EEA6E6AC-7BD2-1DAA-1E3F-E330A1F0D1FD}"/>
                </a:ext>
              </a:extLst>
            </p:cNvPr>
            <p:cNvSpPr/>
            <p:nvPr/>
          </p:nvSpPr>
          <p:spPr>
            <a:xfrm>
              <a:off x="5459928" y="2877823"/>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8DC8E8"/>
            </a:soli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6" name="Graphic 78">
              <a:extLst>
                <a:ext uri="{FF2B5EF4-FFF2-40B4-BE49-F238E27FC236}">
                  <a16:creationId xmlns:a16="http://schemas.microsoft.com/office/drawing/2014/main" id="{5108881A-602F-50D4-C5FB-3093C9BCB285}"/>
                </a:ext>
              </a:extLst>
            </p:cNvPr>
            <p:cNvSpPr/>
            <p:nvPr/>
          </p:nvSpPr>
          <p:spPr>
            <a:xfrm>
              <a:off x="5912630" y="2892484"/>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8661C5"/>
            </a:soli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7" name="Graphic 78">
              <a:extLst>
                <a:ext uri="{FF2B5EF4-FFF2-40B4-BE49-F238E27FC236}">
                  <a16:creationId xmlns:a16="http://schemas.microsoft.com/office/drawing/2014/main" id="{062BCD68-ADBC-F698-BCBA-808DEF4F4FE9}"/>
                </a:ext>
              </a:extLst>
            </p:cNvPr>
            <p:cNvSpPr/>
            <p:nvPr/>
          </p:nvSpPr>
          <p:spPr>
            <a:xfrm>
              <a:off x="6350168" y="2882168"/>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D59ED7"/>
            </a:soli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88" name="Group 18">
            <a:extLst>
              <a:ext uri="{FF2B5EF4-FFF2-40B4-BE49-F238E27FC236}">
                <a16:creationId xmlns:a16="http://schemas.microsoft.com/office/drawing/2014/main" id="{21E7DB0A-98D6-C755-196B-3C9C9D1406A7}"/>
              </a:ext>
              <a:ext uri="{C183D7F6-B498-43B3-948B-1728B52AA6E4}">
                <adec:decorative xmlns:adec="http://schemas.microsoft.com/office/drawing/2017/decorative" val="1"/>
              </a:ext>
            </a:extLst>
          </p:cNvPr>
          <p:cNvGrpSpPr/>
          <p:nvPr/>
        </p:nvGrpSpPr>
        <p:grpSpPr>
          <a:xfrm>
            <a:off x="1234058" y="2745111"/>
            <a:ext cx="2365169" cy="1308611"/>
            <a:chOff x="774890" y="1902950"/>
            <a:chExt cx="3081372" cy="4139494"/>
          </a:xfrm>
        </p:grpSpPr>
        <p:sp>
          <p:nvSpPr>
            <p:cNvPr id="89" name="Rounded Rectangle 8">
              <a:extLst>
                <a:ext uri="{FF2B5EF4-FFF2-40B4-BE49-F238E27FC236}">
                  <a16:creationId xmlns:a16="http://schemas.microsoft.com/office/drawing/2014/main" id="{ACCC0F65-9516-07BC-6165-77E14B3EEB6D}"/>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90" name="TextBox 20">
              <a:extLst>
                <a:ext uri="{FF2B5EF4-FFF2-40B4-BE49-F238E27FC236}">
                  <a16:creationId xmlns:a16="http://schemas.microsoft.com/office/drawing/2014/main" id="{385FE32D-A267-7D16-A25A-B50C4DC2BEDA}"/>
                </a:ext>
              </a:extLst>
            </p:cNvPr>
            <p:cNvSpPr txBox="1"/>
            <p:nvPr/>
          </p:nvSpPr>
          <p:spPr>
            <a:xfrm>
              <a:off x="912021" y="3668990"/>
              <a:ext cx="2807105" cy="1557732"/>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w="3175">
                    <a:noFill/>
                  </a:ln>
                  <a:solidFill>
                    <a:srgbClr val="000000"/>
                  </a:solidFill>
                  <a:effectLst/>
                  <a:uLnTx/>
                  <a:uFillTx/>
                  <a:latin typeface="Segoe Sans Text Semibold"/>
                  <a:ea typeface="+mn-ea"/>
                  <a:cs typeface="Segoe UI" pitchFamily="34" charset="0"/>
                </a:rPr>
                <a:t>Generate a test dataset </a:t>
              </a:r>
              <a:r>
                <a:rPr kumimoji="0" lang="en-US" sz="1600" b="0" i="0" u="none" strike="noStrike" kern="0" cap="none" spc="0" normalizeH="0" baseline="0" noProof="0" dirty="0">
                  <a:ln w="3175">
                    <a:noFill/>
                  </a:ln>
                  <a:solidFill>
                    <a:srgbClr val="000000"/>
                  </a:solidFill>
                  <a:effectLst/>
                  <a:uLnTx/>
                  <a:uFillTx/>
                  <a:latin typeface="Segoe UI"/>
                  <a:ea typeface="+mn-ea"/>
                  <a:cs typeface="Segoe UI" pitchFamily="34" charset="0"/>
                </a:rPr>
                <a:t>for Risk &amp; Safety</a:t>
              </a:r>
            </a:p>
          </p:txBody>
        </p:sp>
      </p:grpSp>
      <p:grpSp>
        <p:nvGrpSpPr>
          <p:cNvPr id="91" name="Group 54">
            <a:extLst>
              <a:ext uri="{FF2B5EF4-FFF2-40B4-BE49-F238E27FC236}">
                <a16:creationId xmlns:a16="http://schemas.microsoft.com/office/drawing/2014/main" id="{AC1675A0-5FAF-3A11-4E29-CA256D0D11D5}"/>
              </a:ext>
              <a:ext uri="{C183D7F6-B498-43B3-948B-1728B52AA6E4}">
                <adec:decorative xmlns:adec="http://schemas.microsoft.com/office/drawing/2017/decorative" val="1"/>
              </a:ext>
            </a:extLst>
          </p:cNvPr>
          <p:cNvGrpSpPr/>
          <p:nvPr/>
        </p:nvGrpSpPr>
        <p:grpSpPr>
          <a:xfrm>
            <a:off x="2123884" y="2879734"/>
            <a:ext cx="546926" cy="426215"/>
            <a:chOff x="2123884" y="2879734"/>
            <a:chExt cx="546926" cy="426215"/>
          </a:xfrm>
        </p:grpSpPr>
        <p:sp>
          <p:nvSpPr>
            <p:cNvPr id="92" name="Freeform: Shape 37">
              <a:extLst>
                <a:ext uri="{FF2B5EF4-FFF2-40B4-BE49-F238E27FC236}">
                  <a16:creationId xmlns:a16="http://schemas.microsoft.com/office/drawing/2014/main" id="{1DEDC323-B4BA-76FC-7B66-3A8D4FFB6977}"/>
                </a:ext>
              </a:extLst>
            </p:cNvPr>
            <p:cNvSpPr/>
            <p:nvPr/>
          </p:nvSpPr>
          <p:spPr>
            <a:xfrm>
              <a:off x="2123884" y="2879734"/>
              <a:ext cx="340990" cy="346750"/>
            </a:xfrm>
            <a:custGeom>
              <a:avLst/>
              <a:gdLst>
                <a:gd name="connsiteX0" fmla="*/ 323850 w 476250"/>
                <a:gd name="connsiteY0" fmla="*/ 66675 h 428625"/>
                <a:gd name="connsiteX1" fmla="*/ 476250 w 476250"/>
                <a:gd name="connsiteY1" fmla="*/ 66675 h 428625"/>
                <a:gd name="connsiteX2" fmla="*/ 476250 w 476250"/>
                <a:gd name="connsiteY2" fmla="*/ 38100 h 428625"/>
                <a:gd name="connsiteX3" fmla="*/ 438150 w 476250"/>
                <a:gd name="connsiteY3" fmla="*/ 0 h 428625"/>
                <a:gd name="connsiteX4" fmla="*/ 38100 w 476250"/>
                <a:gd name="connsiteY4" fmla="*/ 0 h 428625"/>
                <a:gd name="connsiteX5" fmla="*/ 0 w 476250"/>
                <a:gd name="connsiteY5" fmla="*/ 38100 h 428625"/>
                <a:gd name="connsiteX6" fmla="*/ 0 w 476250"/>
                <a:gd name="connsiteY6" fmla="*/ 295275 h 428625"/>
                <a:gd name="connsiteX7" fmla="*/ 38100 w 476250"/>
                <a:gd name="connsiteY7" fmla="*/ 333375 h 428625"/>
                <a:gd name="connsiteX8" fmla="*/ 95250 w 476250"/>
                <a:gd name="connsiteY8" fmla="*/ 333375 h 428625"/>
                <a:gd name="connsiteX9" fmla="*/ 95250 w 476250"/>
                <a:gd name="connsiteY9" fmla="*/ 428625 h 428625"/>
                <a:gd name="connsiteX10" fmla="*/ 190500 w 476250"/>
                <a:gd name="connsiteY10" fmla="*/ 333375 h 428625"/>
                <a:gd name="connsiteX11" fmla="*/ 247650 w 476250"/>
                <a:gd name="connsiteY11" fmla="*/ 333375 h 428625"/>
                <a:gd name="connsiteX12" fmla="*/ 247650 w 476250"/>
                <a:gd name="connsiteY12" fmla="*/ 142875 h 428625"/>
                <a:gd name="connsiteX13" fmla="*/ 323850 w 476250"/>
                <a:gd name="connsiteY13"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28625">
                  <a:moveTo>
                    <a:pt x="323850" y="66675"/>
                  </a:moveTo>
                  <a:lnTo>
                    <a:pt x="476250" y="66675"/>
                  </a:lnTo>
                  <a:lnTo>
                    <a:pt x="476250" y="38100"/>
                  </a:lnTo>
                  <a:cubicBezTo>
                    <a:pt x="476250" y="17145"/>
                    <a:pt x="459105" y="0"/>
                    <a:pt x="438150" y="0"/>
                  </a:cubicBezTo>
                  <a:lnTo>
                    <a:pt x="38100" y="0"/>
                  </a:lnTo>
                  <a:cubicBezTo>
                    <a:pt x="17145" y="0"/>
                    <a:pt x="0" y="17145"/>
                    <a:pt x="0" y="38100"/>
                  </a:cubicBezTo>
                  <a:lnTo>
                    <a:pt x="0" y="295275"/>
                  </a:lnTo>
                  <a:cubicBezTo>
                    <a:pt x="0" y="316230"/>
                    <a:pt x="17145" y="333375"/>
                    <a:pt x="38100" y="333375"/>
                  </a:cubicBezTo>
                  <a:lnTo>
                    <a:pt x="95250" y="333375"/>
                  </a:lnTo>
                  <a:lnTo>
                    <a:pt x="95250" y="428625"/>
                  </a:lnTo>
                  <a:lnTo>
                    <a:pt x="190500" y="333375"/>
                  </a:lnTo>
                  <a:lnTo>
                    <a:pt x="247650" y="333375"/>
                  </a:lnTo>
                  <a:lnTo>
                    <a:pt x="247650" y="142875"/>
                  </a:lnTo>
                  <a:cubicBezTo>
                    <a:pt x="247650" y="100965"/>
                    <a:pt x="281940" y="66675"/>
                    <a:pt x="323850" y="66675"/>
                  </a:cubicBezTo>
                  <a:close/>
                </a:path>
              </a:pathLst>
            </a:custGeom>
            <a:solidFill>
              <a:srgbClr val="8661C5"/>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sp>
          <p:nvSpPr>
            <p:cNvPr id="93" name="Freeform: Shape 40">
              <a:extLst>
                <a:ext uri="{FF2B5EF4-FFF2-40B4-BE49-F238E27FC236}">
                  <a16:creationId xmlns:a16="http://schemas.microsoft.com/office/drawing/2014/main" id="{81D05645-775E-6D23-8C40-0F75C5C697B3}"/>
                </a:ext>
              </a:extLst>
            </p:cNvPr>
            <p:cNvSpPr/>
            <p:nvPr/>
          </p:nvSpPr>
          <p:spPr>
            <a:xfrm>
              <a:off x="2329820" y="2959199"/>
              <a:ext cx="340990" cy="346750"/>
            </a:xfrm>
            <a:custGeom>
              <a:avLst/>
              <a:gdLst>
                <a:gd name="connsiteX0" fmla="*/ 438150 w 476250"/>
                <a:gd name="connsiteY0" fmla="*/ 0 h 428625"/>
                <a:gd name="connsiteX1" fmla="*/ 38100 w 476250"/>
                <a:gd name="connsiteY1" fmla="*/ 0 h 428625"/>
                <a:gd name="connsiteX2" fmla="*/ 0 w 476250"/>
                <a:gd name="connsiteY2" fmla="*/ 38100 h 428625"/>
                <a:gd name="connsiteX3" fmla="*/ 0 w 476250"/>
                <a:gd name="connsiteY3" fmla="*/ 295275 h 428625"/>
                <a:gd name="connsiteX4" fmla="*/ 38100 w 476250"/>
                <a:gd name="connsiteY4" fmla="*/ 333375 h 428625"/>
                <a:gd name="connsiteX5" fmla="*/ 285750 w 476250"/>
                <a:gd name="connsiteY5" fmla="*/ 333375 h 428625"/>
                <a:gd name="connsiteX6" fmla="*/ 381000 w 476250"/>
                <a:gd name="connsiteY6" fmla="*/ 428625 h 428625"/>
                <a:gd name="connsiteX7" fmla="*/ 381000 w 476250"/>
                <a:gd name="connsiteY7" fmla="*/ 333375 h 428625"/>
                <a:gd name="connsiteX8" fmla="*/ 438150 w 476250"/>
                <a:gd name="connsiteY8" fmla="*/ 333375 h 428625"/>
                <a:gd name="connsiteX9" fmla="*/ 476250 w 476250"/>
                <a:gd name="connsiteY9" fmla="*/ 295275 h 428625"/>
                <a:gd name="connsiteX10" fmla="*/ 476250 w 476250"/>
                <a:gd name="connsiteY10" fmla="*/ 38100 h 428625"/>
                <a:gd name="connsiteX11" fmla="*/ 438150 w 476250"/>
                <a:gd name="connsiteY1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0" h="428625">
                  <a:moveTo>
                    <a:pt x="438150" y="0"/>
                  </a:moveTo>
                  <a:lnTo>
                    <a:pt x="38100" y="0"/>
                  </a:lnTo>
                  <a:cubicBezTo>
                    <a:pt x="17145" y="0"/>
                    <a:pt x="0" y="17145"/>
                    <a:pt x="0" y="38100"/>
                  </a:cubicBezTo>
                  <a:lnTo>
                    <a:pt x="0" y="295275"/>
                  </a:lnTo>
                  <a:cubicBezTo>
                    <a:pt x="0" y="316230"/>
                    <a:pt x="17145" y="333375"/>
                    <a:pt x="38100" y="333375"/>
                  </a:cubicBezTo>
                  <a:lnTo>
                    <a:pt x="285750" y="333375"/>
                  </a:lnTo>
                  <a:lnTo>
                    <a:pt x="381000" y="428625"/>
                  </a:lnTo>
                  <a:lnTo>
                    <a:pt x="381000" y="333375"/>
                  </a:lnTo>
                  <a:lnTo>
                    <a:pt x="438150" y="333375"/>
                  </a:lnTo>
                  <a:cubicBezTo>
                    <a:pt x="459105" y="333375"/>
                    <a:pt x="476250" y="316230"/>
                    <a:pt x="476250" y="295275"/>
                  </a:cubicBezTo>
                  <a:lnTo>
                    <a:pt x="476250" y="38100"/>
                  </a:lnTo>
                  <a:cubicBezTo>
                    <a:pt x="476250" y="17145"/>
                    <a:pt x="459105" y="0"/>
                    <a:pt x="438150" y="0"/>
                  </a:cubicBezTo>
                  <a:close/>
                </a:path>
              </a:pathLst>
            </a:custGeom>
            <a:solidFill>
              <a:srgbClr val="D59ED7"/>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grpSp>
      <p:grpSp>
        <p:nvGrpSpPr>
          <p:cNvPr id="94" name="Group 21">
            <a:extLst>
              <a:ext uri="{FF2B5EF4-FFF2-40B4-BE49-F238E27FC236}">
                <a16:creationId xmlns:a16="http://schemas.microsoft.com/office/drawing/2014/main" id="{86057E1E-F35B-1EA7-DE18-D29AF7280B55}"/>
              </a:ext>
              <a:ext uri="{C183D7F6-B498-43B3-948B-1728B52AA6E4}">
                <adec:decorative xmlns:adec="http://schemas.microsoft.com/office/drawing/2017/decorative" val="1"/>
              </a:ext>
            </a:extLst>
          </p:cNvPr>
          <p:cNvGrpSpPr/>
          <p:nvPr/>
        </p:nvGrpSpPr>
        <p:grpSpPr>
          <a:xfrm>
            <a:off x="1234057" y="4275507"/>
            <a:ext cx="2365169" cy="1308611"/>
            <a:chOff x="774890" y="1902950"/>
            <a:chExt cx="3081372" cy="4139494"/>
          </a:xfrm>
        </p:grpSpPr>
        <p:sp>
          <p:nvSpPr>
            <p:cNvPr id="95" name="Rounded Rectangle 8">
              <a:extLst>
                <a:ext uri="{FF2B5EF4-FFF2-40B4-BE49-F238E27FC236}">
                  <a16:creationId xmlns:a16="http://schemas.microsoft.com/office/drawing/2014/main" id="{ECEF667C-D74B-289E-EB91-A2E4626A11A1}"/>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96" name="TextBox 23">
              <a:extLst>
                <a:ext uri="{FF2B5EF4-FFF2-40B4-BE49-F238E27FC236}">
                  <a16:creationId xmlns:a16="http://schemas.microsoft.com/office/drawing/2014/main" id="{C1EC4E22-2DB2-5864-2A87-C88DA3FBEC4B}"/>
                </a:ext>
              </a:extLst>
            </p:cNvPr>
            <p:cNvSpPr txBox="1"/>
            <p:nvPr/>
          </p:nvSpPr>
          <p:spPr>
            <a:xfrm>
              <a:off x="774890" y="3921384"/>
              <a:ext cx="3081372" cy="1557732"/>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Upload a test dataset </a:t>
              </a:r>
              <a:r>
                <a:rPr kumimoji="0" lang="en-US" sz="1600" b="0" i="0" u="none" strike="noStrike" kern="0" cap="none" spc="0" normalizeH="0" baseline="0" noProof="0">
                  <a:ln w="3175">
                    <a:noFill/>
                  </a:ln>
                  <a:solidFill>
                    <a:srgbClr val="000000"/>
                  </a:solidFill>
                  <a:effectLst/>
                  <a:uLnTx/>
                  <a:uFillTx/>
                  <a:latin typeface="Segoe UI"/>
                  <a:ea typeface="+mn-ea"/>
                  <a:cs typeface="Segoe UI" pitchFamily="34" charset="0"/>
                </a:rPr>
                <a:t>targeting priority risks</a:t>
              </a:r>
            </a:p>
          </p:txBody>
        </p:sp>
      </p:grpSp>
      <p:sp>
        <p:nvSpPr>
          <p:cNvPr id="97" name="TextBox 33">
            <a:extLst>
              <a:ext uri="{FF2B5EF4-FFF2-40B4-BE49-F238E27FC236}">
                <a16:creationId xmlns:a16="http://schemas.microsoft.com/office/drawing/2014/main" id="{916F5BA0-8FF2-9F1F-26F4-510174CF3C6B}"/>
              </a:ext>
            </a:extLst>
          </p:cNvPr>
          <p:cNvSpPr txBox="1"/>
          <p:nvPr/>
        </p:nvSpPr>
        <p:spPr>
          <a:xfrm>
            <a:off x="2124957" y="3995887"/>
            <a:ext cx="545853" cy="378865"/>
          </a:xfrm>
          <a:prstGeom prst="roundRect">
            <a:avLst>
              <a:gd name="adj" fmla="val 50000"/>
            </a:avLst>
          </a:prstGeom>
          <a:solidFill>
            <a:srgbClr val="FFFFFF">
              <a:lumMod val="95000"/>
            </a:srgbClr>
          </a:solidFill>
          <a:ln w="19050" cap="rnd" cmpd="sng" algn="ctr">
            <a:solidFill>
              <a:srgbClr val="F5F3F5"/>
            </a:solid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or</a:t>
            </a:r>
          </a:p>
        </p:txBody>
      </p:sp>
      <p:grpSp>
        <p:nvGrpSpPr>
          <p:cNvPr id="98" name="Group 55">
            <a:extLst>
              <a:ext uri="{FF2B5EF4-FFF2-40B4-BE49-F238E27FC236}">
                <a16:creationId xmlns:a16="http://schemas.microsoft.com/office/drawing/2014/main" id="{79FB5BAF-007D-E2AD-3BC5-15644992ADDF}"/>
              </a:ext>
              <a:ext uri="{C183D7F6-B498-43B3-948B-1728B52AA6E4}">
                <adec:decorative xmlns:adec="http://schemas.microsoft.com/office/drawing/2017/decorative" val="1"/>
              </a:ext>
            </a:extLst>
          </p:cNvPr>
          <p:cNvGrpSpPr/>
          <p:nvPr/>
        </p:nvGrpSpPr>
        <p:grpSpPr>
          <a:xfrm>
            <a:off x="2123884" y="4487376"/>
            <a:ext cx="546926" cy="426215"/>
            <a:chOff x="2123884" y="4487376"/>
            <a:chExt cx="546926" cy="426215"/>
          </a:xfrm>
        </p:grpSpPr>
        <p:sp>
          <p:nvSpPr>
            <p:cNvPr id="99" name="Freeform: Shape 46">
              <a:extLst>
                <a:ext uri="{FF2B5EF4-FFF2-40B4-BE49-F238E27FC236}">
                  <a16:creationId xmlns:a16="http://schemas.microsoft.com/office/drawing/2014/main" id="{FDDA86B0-B7F1-7377-6B1D-950A9195F85C}"/>
                </a:ext>
              </a:extLst>
            </p:cNvPr>
            <p:cNvSpPr/>
            <p:nvPr/>
          </p:nvSpPr>
          <p:spPr>
            <a:xfrm>
              <a:off x="2123884" y="4487376"/>
              <a:ext cx="340990" cy="346750"/>
            </a:xfrm>
            <a:custGeom>
              <a:avLst/>
              <a:gdLst>
                <a:gd name="connsiteX0" fmla="*/ 323850 w 476250"/>
                <a:gd name="connsiteY0" fmla="*/ 66675 h 428625"/>
                <a:gd name="connsiteX1" fmla="*/ 476250 w 476250"/>
                <a:gd name="connsiteY1" fmla="*/ 66675 h 428625"/>
                <a:gd name="connsiteX2" fmla="*/ 476250 w 476250"/>
                <a:gd name="connsiteY2" fmla="*/ 38100 h 428625"/>
                <a:gd name="connsiteX3" fmla="*/ 438150 w 476250"/>
                <a:gd name="connsiteY3" fmla="*/ 0 h 428625"/>
                <a:gd name="connsiteX4" fmla="*/ 38100 w 476250"/>
                <a:gd name="connsiteY4" fmla="*/ 0 h 428625"/>
                <a:gd name="connsiteX5" fmla="*/ 0 w 476250"/>
                <a:gd name="connsiteY5" fmla="*/ 38100 h 428625"/>
                <a:gd name="connsiteX6" fmla="*/ 0 w 476250"/>
                <a:gd name="connsiteY6" fmla="*/ 295275 h 428625"/>
                <a:gd name="connsiteX7" fmla="*/ 38100 w 476250"/>
                <a:gd name="connsiteY7" fmla="*/ 333375 h 428625"/>
                <a:gd name="connsiteX8" fmla="*/ 95250 w 476250"/>
                <a:gd name="connsiteY8" fmla="*/ 333375 h 428625"/>
                <a:gd name="connsiteX9" fmla="*/ 95250 w 476250"/>
                <a:gd name="connsiteY9" fmla="*/ 428625 h 428625"/>
                <a:gd name="connsiteX10" fmla="*/ 190500 w 476250"/>
                <a:gd name="connsiteY10" fmla="*/ 333375 h 428625"/>
                <a:gd name="connsiteX11" fmla="*/ 247650 w 476250"/>
                <a:gd name="connsiteY11" fmla="*/ 333375 h 428625"/>
                <a:gd name="connsiteX12" fmla="*/ 247650 w 476250"/>
                <a:gd name="connsiteY12" fmla="*/ 142875 h 428625"/>
                <a:gd name="connsiteX13" fmla="*/ 323850 w 476250"/>
                <a:gd name="connsiteY13"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28625">
                  <a:moveTo>
                    <a:pt x="323850" y="66675"/>
                  </a:moveTo>
                  <a:lnTo>
                    <a:pt x="476250" y="66675"/>
                  </a:lnTo>
                  <a:lnTo>
                    <a:pt x="476250" y="38100"/>
                  </a:lnTo>
                  <a:cubicBezTo>
                    <a:pt x="476250" y="17145"/>
                    <a:pt x="459105" y="0"/>
                    <a:pt x="438150" y="0"/>
                  </a:cubicBezTo>
                  <a:lnTo>
                    <a:pt x="38100" y="0"/>
                  </a:lnTo>
                  <a:cubicBezTo>
                    <a:pt x="17145" y="0"/>
                    <a:pt x="0" y="17145"/>
                    <a:pt x="0" y="38100"/>
                  </a:cubicBezTo>
                  <a:lnTo>
                    <a:pt x="0" y="295275"/>
                  </a:lnTo>
                  <a:cubicBezTo>
                    <a:pt x="0" y="316230"/>
                    <a:pt x="17145" y="333375"/>
                    <a:pt x="38100" y="333375"/>
                  </a:cubicBezTo>
                  <a:lnTo>
                    <a:pt x="95250" y="333375"/>
                  </a:lnTo>
                  <a:lnTo>
                    <a:pt x="95250" y="428625"/>
                  </a:lnTo>
                  <a:lnTo>
                    <a:pt x="190500" y="333375"/>
                  </a:lnTo>
                  <a:lnTo>
                    <a:pt x="247650" y="333375"/>
                  </a:lnTo>
                  <a:lnTo>
                    <a:pt x="247650" y="142875"/>
                  </a:lnTo>
                  <a:cubicBezTo>
                    <a:pt x="247650" y="100965"/>
                    <a:pt x="281940" y="66675"/>
                    <a:pt x="323850" y="66675"/>
                  </a:cubicBezTo>
                  <a:close/>
                </a:path>
              </a:pathLst>
            </a:custGeom>
            <a:solidFill>
              <a:srgbClr val="8DC8E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sp>
          <p:nvSpPr>
            <p:cNvPr id="100" name="Freeform: Shape 47">
              <a:extLst>
                <a:ext uri="{FF2B5EF4-FFF2-40B4-BE49-F238E27FC236}">
                  <a16:creationId xmlns:a16="http://schemas.microsoft.com/office/drawing/2014/main" id="{80276470-324C-9944-DE21-107530DC41FC}"/>
                </a:ext>
              </a:extLst>
            </p:cNvPr>
            <p:cNvSpPr/>
            <p:nvPr/>
          </p:nvSpPr>
          <p:spPr>
            <a:xfrm>
              <a:off x="2329820" y="4566841"/>
              <a:ext cx="340990" cy="346750"/>
            </a:xfrm>
            <a:custGeom>
              <a:avLst/>
              <a:gdLst>
                <a:gd name="connsiteX0" fmla="*/ 438150 w 476250"/>
                <a:gd name="connsiteY0" fmla="*/ 0 h 428625"/>
                <a:gd name="connsiteX1" fmla="*/ 38100 w 476250"/>
                <a:gd name="connsiteY1" fmla="*/ 0 h 428625"/>
                <a:gd name="connsiteX2" fmla="*/ 0 w 476250"/>
                <a:gd name="connsiteY2" fmla="*/ 38100 h 428625"/>
                <a:gd name="connsiteX3" fmla="*/ 0 w 476250"/>
                <a:gd name="connsiteY3" fmla="*/ 295275 h 428625"/>
                <a:gd name="connsiteX4" fmla="*/ 38100 w 476250"/>
                <a:gd name="connsiteY4" fmla="*/ 333375 h 428625"/>
                <a:gd name="connsiteX5" fmla="*/ 285750 w 476250"/>
                <a:gd name="connsiteY5" fmla="*/ 333375 h 428625"/>
                <a:gd name="connsiteX6" fmla="*/ 381000 w 476250"/>
                <a:gd name="connsiteY6" fmla="*/ 428625 h 428625"/>
                <a:gd name="connsiteX7" fmla="*/ 381000 w 476250"/>
                <a:gd name="connsiteY7" fmla="*/ 333375 h 428625"/>
                <a:gd name="connsiteX8" fmla="*/ 438150 w 476250"/>
                <a:gd name="connsiteY8" fmla="*/ 333375 h 428625"/>
                <a:gd name="connsiteX9" fmla="*/ 476250 w 476250"/>
                <a:gd name="connsiteY9" fmla="*/ 295275 h 428625"/>
                <a:gd name="connsiteX10" fmla="*/ 476250 w 476250"/>
                <a:gd name="connsiteY10" fmla="*/ 38100 h 428625"/>
                <a:gd name="connsiteX11" fmla="*/ 438150 w 476250"/>
                <a:gd name="connsiteY1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0" h="428625">
                  <a:moveTo>
                    <a:pt x="438150" y="0"/>
                  </a:moveTo>
                  <a:lnTo>
                    <a:pt x="38100" y="0"/>
                  </a:lnTo>
                  <a:cubicBezTo>
                    <a:pt x="17145" y="0"/>
                    <a:pt x="0" y="17145"/>
                    <a:pt x="0" y="38100"/>
                  </a:cubicBezTo>
                  <a:lnTo>
                    <a:pt x="0" y="295275"/>
                  </a:lnTo>
                  <a:cubicBezTo>
                    <a:pt x="0" y="316230"/>
                    <a:pt x="17145" y="333375"/>
                    <a:pt x="38100" y="333375"/>
                  </a:cubicBezTo>
                  <a:lnTo>
                    <a:pt x="285750" y="333375"/>
                  </a:lnTo>
                  <a:lnTo>
                    <a:pt x="381000" y="428625"/>
                  </a:lnTo>
                  <a:lnTo>
                    <a:pt x="381000" y="333375"/>
                  </a:lnTo>
                  <a:lnTo>
                    <a:pt x="438150" y="333375"/>
                  </a:lnTo>
                  <a:cubicBezTo>
                    <a:pt x="459105" y="333375"/>
                    <a:pt x="476250" y="316230"/>
                    <a:pt x="476250" y="295275"/>
                  </a:cubicBezTo>
                  <a:lnTo>
                    <a:pt x="476250" y="38100"/>
                  </a:lnTo>
                  <a:cubicBezTo>
                    <a:pt x="476250" y="17145"/>
                    <a:pt x="459105" y="0"/>
                    <a:pt x="438150" y="0"/>
                  </a:cubicBezTo>
                  <a:close/>
                </a:path>
              </a:pathLst>
            </a:custGeom>
            <a:solidFill>
              <a:srgbClr val="D59ED7"/>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grpSp>
      <p:grpSp>
        <p:nvGrpSpPr>
          <p:cNvPr id="101" name="Group 62">
            <a:extLst>
              <a:ext uri="{FF2B5EF4-FFF2-40B4-BE49-F238E27FC236}">
                <a16:creationId xmlns:a16="http://schemas.microsoft.com/office/drawing/2014/main" id="{333876E0-F1C0-ACC0-096A-00B8EFFE37D3}"/>
              </a:ext>
              <a:ext uri="{C183D7F6-B498-43B3-948B-1728B52AA6E4}">
                <adec:decorative xmlns:adec="http://schemas.microsoft.com/office/drawing/2017/decorative" val="1"/>
              </a:ext>
            </a:extLst>
          </p:cNvPr>
          <p:cNvGrpSpPr/>
          <p:nvPr/>
        </p:nvGrpSpPr>
        <p:grpSpPr>
          <a:xfrm>
            <a:off x="8592772" y="2745111"/>
            <a:ext cx="2365170" cy="1308611"/>
            <a:chOff x="774889" y="1902950"/>
            <a:chExt cx="3081373" cy="4139494"/>
          </a:xfrm>
        </p:grpSpPr>
        <p:sp>
          <p:nvSpPr>
            <p:cNvPr id="102" name="Rounded Rectangle 8">
              <a:extLst>
                <a:ext uri="{FF2B5EF4-FFF2-40B4-BE49-F238E27FC236}">
                  <a16:creationId xmlns:a16="http://schemas.microsoft.com/office/drawing/2014/main" id="{7036685B-78C5-5CB9-F4A1-4DD400F43443}"/>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03" name="TextBox 64">
              <a:extLst>
                <a:ext uri="{FF2B5EF4-FFF2-40B4-BE49-F238E27FC236}">
                  <a16:creationId xmlns:a16="http://schemas.microsoft.com/office/drawing/2014/main" id="{1C367256-8E84-6C3F-DB0C-F0584325AE43}"/>
                </a:ext>
              </a:extLst>
            </p:cNvPr>
            <p:cNvSpPr txBox="1"/>
            <p:nvPr/>
          </p:nvSpPr>
          <p:spPr>
            <a:xfrm>
              <a:off x="774889" y="4168644"/>
              <a:ext cx="3081372" cy="778864"/>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Measurements</a:t>
              </a:r>
            </a:p>
          </p:txBody>
        </p:sp>
      </p:grpSp>
      <p:grpSp>
        <p:nvGrpSpPr>
          <p:cNvPr id="104" name="Group 65">
            <a:extLst>
              <a:ext uri="{FF2B5EF4-FFF2-40B4-BE49-F238E27FC236}">
                <a16:creationId xmlns:a16="http://schemas.microsoft.com/office/drawing/2014/main" id="{2EBCB0DC-37CE-3910-FAD0-7AF020894FD5}"/>
              </a:ext>
              <a:ext uri="{C183D7F6-B498-43B3-948B-1728B52AA6E4}">
                <adec:decorative xmlns:adec="http://schemas.microsoft.com/office/drawing/2017/decorative" val="1"/>
              </a:ext>
            </a:extLst>
          </p:cNvPr>
          <p:cNvGrpSpPr/>
          <p:nvPr/>
        </p:nvGrpSpPr>
        <p:grpSpPr>
          <a:xfrm>
            <a:off x="8592772" y="4275507"/>
            <a:ext cx="2365169" cy="1308611"/>
            <a:chOff x="774890" y="1902950"/>
            <a:chExt cx="3081372" cy="4139494"/>
          </a:xfrm>
        </p:grpSpPr>
        <p:sp>
          <p:nvSpPr>
            <p:cNvPr id="105" name="Rounded Rectangle 8">
              <a:extLst>
                <a:ext uri="{FF2B5EF4-FFF2-40B4-BE49-F238E27FC236}">
                  <a16:creationId xmlns:a16="http://schemas.microsoft.com/office/drawing/2014/main" id="{AD38774D-0EBA-5DA7-5D37-6DB84B6D1C81}"/>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106" name="TextBox 67">
              <a:extLst>
                <a:ext uri="{FF2B5EF4-FFF2-40B4-BE49-F238E27FC236}">
                  <a16:creationId xmlns:a16="http://schemas.microsoft.com/office/drawing/2014/main" id="{036E64A1-E2B6-119E-7988-75BD130E2B1A}"/>
                </a:ext>
              </a:extLst>
            </p:cNvPr>
            <p:cNvSpPr txBox="1"/>
            <p:nvPr/>
          </p:nvSpPr>
          <p:spPr>
            <a:xfrm>
              <a:off x="774890" y="4682939"/>
              <a:ext cx="3081372" cy="778864"/>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Reasoning</a:t>
              </a:r>
            </a:p>
          </p:txBody>
        </p:sp>
      </p:grpSp>
      <p:sp>
        <p:nvSpPr>
          <p:cNvPr id="107" name="Graphic 76">
            <a:extLst>
              <a:ext uri="{FF2B5EF4-FFF2-40B4-BE49-F238E27FC236}">
                <a16:creationId xmlns:a16="http://schemas.microsoft.com/office/drawing/2014/main" id="{F7E48FDB-8C26-7A00-3285-963D67833AB4}"/>
              </a:ext>
              <a:ext uri="{C183D7F6-B498-43B3-948B-1728B52AA6E4}">
                <adec:decorative xmlns:adec="http://schemas.microsoft.com/office/drawing/2017/decorative" val="1"/>
              </a:ext>
            </a:extLst>
          </p:cNvPr>
          <p:cNvSpPr/>
          <p:nvPr/>
        </p:nvSpPr>
        <p:spPr>
          <a:xfrm>
            <a:off x="9560108" y="2918808"/>
            <a:ext cx="430494" cy="430492"/>
          </a:xfrm>
          <a:custGeom>
            <a:avLst/>
            <a:gdLst>
              <a:gd name="connsiteX0" fmla="*/ 193309 w 386618"/>
              <a:gd name="connsiteY0" fmla="*/ 386617 h 386616"/>
              <a:gd name="connsiteX1" fmla="*/ 386618 w 386618"/>
              <a:gd name="connsiteY1" fmla="*/ 193308 h 386616"/>
              <a:gd name="connsiteX2" fmla="*/ 193309 w 386618"/>
              <a:gd name="connsiteY2" fmla="*/ 0 h 386616"/>
              <a:gd name="connsiteX3" fmla="*/ 0 w 386618"/>
              <a:gd name="connsiteY3" fmla="*/ 193308 h 386616"/>
              <a:gd name="connsiteX4" fmla="*/ 193309 w 386618"/>
              <a:gd name="connsiteY4" fmla="*/ 386617 h 386616"/>
              <a:gd name="connsiteX5" fmla="*/ 268313 w 386618"/>
              <a:gd name="connsiteY5" fmla="*/ 90217 h 386616"/>
              <a:gd name="connsiteX6" fmla="*/ 285344 w 386618"/>
              <a:gd name="connsiteY6" fmla="*/ 91606 h 386616"/>
              <a:gd name="connsiteX7" fmla="*/ 286890 w 386618"/>
              <a:gd name="connsiteY7" fmla="*/ 104928 h 386616"/>
              <a:gd name="connsiteX8" fmla="*/ 284377 w 386618"/>
              <a:gd name="connsiteY8" fmla="*/ 109760 h 386616"/>
              <a:gd name="connsiteX9" fmla="*/ 257024 w 386618"/>
              <a:gd name="connsiteY9" fmla="*/ 162205 h 386616"/>
              <a:gd name="connsiteX10" fmla="*/ 234677 w 386618"/>
              <a:gd name="connsiteY10" fmla="*/ 203902 h 386616"/>
              <a:gd name="connsiteX11" fmla="*/ 225940 w 386618"/>
              <a:gd name="connsiteY11" fmla="*/ 219424 h 386616"/>
              <a:gd name="connsiteX12" fmla="*/ 219754 w 386618"/>
              <a:gd name="connsiteY12" fmla="*/ 229090 h 386616"/>
              <a:gd name="connsiteX13" fmla="*/ 168745 w 386618"/>
              <a:gd name="connsiteY13" fmla="*/ 234158 h 386616"/>
              <a:gd name="connsiteX14" fmla="*/ 162921 w 386618"/>
              <a:gd name="connsiteY14" fmla="*/ 184107 h 386616"/>
              <a:gd name="connsiteX15" fmla="*/ 170905 w 386618"/>
              <a:gd name="connsiteY15" fmla="*/ 175891 h 386616"/>
              <a:gd name="connsiteX16" fmla="*/ 184011 w 386618"/>
              <a:gd name="connsiteY16" fmla="*/ 163809 h 386616"/>
              <a:gd name="connsiteX17" fmla="*/ 219425 w 386618"/>
              <a:gd name="connsiteY17" fmla="*/ 132494 h 386616"/>
              <a:gd name="connsiteX18" fmla="*/ 264157 w 386618"/>
              <a:gd name="connsiteY18" fmla="*/ 93774 h 386616"/>
              <a:gd name="connsiteX19" fmla="*/ 268294 w 386618"/>
              <a:gd name="connsiteY19" fmla="*/ 90217 h 386616"/>
              <a:gd name="connsiteX20" fmla="*/ 114710 w 386618"/>
              <a:gd name="connsiteY20" fmla="*/ 292418 h 386616"/>
              <a:gd name="connsiteX21" fmla="*/ 94219 w 386618"/>
              <a:gd name="connsiteY21" fmla="*/ 292418 h 386616"/>
              <a:gd name="connsiteX22" fmla="*/ 94179 w 386618"/>
              <a:gd name="connsiteY22" fmla="*/ 94218 h 386616"/>
              <a:gd name="connsiteX23" fmla="*/ 225630 w 386618"/>
              <a:gd name="connsiteY23" fmla="*/ 56929 h 386616"/>
              <a:gd name="connsiteX24" fmla="*/ 236510 w 386618"/>
              <a:gd name="connsiteY24" fmla="*/ 74308 h 386616"/>
              <a:gd name="connsiteX25" fmla="*/ 219131 w 386618"/>
              <a:gd name="connsiteY25" fmla="*/ 85188 h 386616"/>
              <a:gd name="connsiteX26" fmla="*/ 218981 w 386618"/>
              <a:gd name="connsiteY26" fmla="*/ 85152 h 386616"/>
              <a:gd name="connsiteX27" fmla="*/ 85167 w 386618"/>
              <a:gd name="connsiteY27" fmla="*/ 167637 h 386616"/>
              <a:gd name="connsiteX28" fmla="*/ 114729 w 386618"/>
              <a:gd name="connsiteY28" fmla="*/ 271908 h 386616"/>
              <a:gd name="connsiteX29" fmla="*/ 114729 w 386618"/>
              <a:gd name="connsiteY29" fmla="*/ 292398 h 386616"/>
              <a:gd name="connsiteX30" fmla="*/ 307130 w 386618"/>
              <a:gd name="connsiteY30" fmla="*/ 138061 h 386616"/>
              <a:gd name="connsiteX31" fmla="*/ 325591 w 386618"/>
              <a:gd name="connsiteY31" fmla="*/ 146953 h 386616"/>
              <a:gd name="connsiteX32" fmla="*/ 292419 w 386618"/>
              <a:gd name="connsiteY32" fmla="*/ 292398 h 386616"/>
              <a:gd name="connsiteX33" fmla="*/ 271918 w 386618"/>
              <a:gd name="connsiteY33" fmla="*/ 292764 h 386616"/>
              <a:gd name="connsiteX34" fmla="*/ 271553 w 386618"/>
              <a:gd name="connsiteY34" fmla="*/ 272263 h 386616"/>
              <a:gd name="connsiteX35" fmla="*/ 271909 w 386618"/>
              <a:gd name="connsiteY35" fmla="*/ 271908 h 386616"/>
              <a:gd name="connsiteX36" fmla="*/ 298237 w 386618"/>
              <a:gd name="connsiteY36" fmla="*/ 156522 h 386616"/>
              <a:gd name="connsiteX37" fmla="*/ 307130 w 386618"/>
              <a:gd name="connsiteY37" fmla="*/ 138061 h 3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6618" h="386616">
                <a:moveTo>
                  <a:pt x="193309" y="386617"/>
                </a:moveTo>
                <a:cubicBezTo>
                  <a:pt x="300074" y="386617"/>
                  <a:pt x="386618" y="300073"/>
                  <a:pt x="386618" y="193308"/>
                </a:cubicBezTo>
                <a:cubicBezTo>
                  <a:pt x="386618" y="86544"/>
                  <a:pt x="300074" y="0"/>
                  <a:pt x="193309" y="0"/>
                </a:cubicBezTo>
                <a:cubicBezTo>
                  <a:pt x="86545" y="0"/>
                  <a:pt x="0" y="86544"/>
                  <a:pt x="0" y="193308"/>
                </a:cubicBezTo>
                <a:cubicBezTo>
                  <a:pt x="0" y="300073"/>
                  <a:pt x="86545" y="386617"/>
                  <a:pt x="193309" y="386617"/>
                </a:cubicBezTo>
                <a:close/>
                <a:moveTo>
                  <a:pt x="268313" y="90217"/>
                </a:moveTo>
                <a:cubicBezTo>
                  <a:pt x="273399" y="85898"/>
                  <a:pt x="281023" y="86520"/>
                  <a:pt x="285344" y="91606"/>
                </a:cubicBezTo>
                <a:cubicBezTo>
                  <a:pt x="288502" y="95326"/>
                  <a:pt x="289113" y="100582"/>
                  <a:pt x="286890" y="104928"/>
                </a:cubicBezTo>
                <a:lnTo>
                  <a:pt x="284377" y="109760"/>
                </a:lnTo>
                <a:cubicBezTo>
                  <a:pt x="275334" y="127281"/>
                  <a:pt x="266218" y="144763"/>
                  <a:pt x="257024" y="162205"/>
                </a:cubicBezTo>
                <a:cubicBezTo>
                  <a:pt x="249686" y="176162"/>
                  <a:pt x="242236" y="190063"/>
                  <a:pt x="234677" y="203902"/>
                </a:cubicBezTo>
                <a:cubicBezTo>
                  <a:pt x="231372" y="209894"/>
                  <a:pt x="228375" y="215230"/>
                  <a:pt x="225940" y="219424"/>
                </a:cubicBezTo>
                <a:cubicBezTo>
                  <a:pt x="224072" y="222767"/>
                  <a:pt x="222006" y="225995"/>
                  <a:pt x="219754" y="229090"/>
                </a:cubicBezTo>
                <a:cubicBezTo>
                  <a:pt x="207069" y="244576"/>
                  <a:pt x="184231" y="246845"/>
                  <a:pt x="168745" y="234158"/>
                </a:cubicBezTo>
                <a:cubicBezTo>
                  <a:pt x="153628" y="221775"/>
                  <a:pt x="151051" y="199633"/>
                  <a:pt x="162921" y="184107"/>
                </a:cubicBezTo>
                <a:cubicBezTo>
                  <a:pt x="164583" y="182000"/>
                  <a:pt x="167638" y="178984"/>
                  <a:pt x="170905" y="175891"/>
                </a:cubicBezTo>
                <a:cubicBezTo>
                  <a:pt x="174423" y="172547"/>
                  <a:pt x="178908" y="168410"/>
                  <a:pt x="184011" y="163809"/>
                </a:cubicBezTo>
                <a:cubicBezTo>
                  <a:pt x="195733" y="153277"/>
                  <a:pt x="207539" y="142839"/>
                  <a:pt x="219425" y="132494"/>
                </a:cubicBezTo>
                <a:cubicBezTo>
                  <a:pt x="234283" y="119526"/>
                  <a:pt x="249193" y="106620"/>
                  <a:pt x="264157" y="93774"/>
                </a:cubicBezTo>
                <a:lnTo>
                  <a:pt x="268294" y="90217"/>
                </a:lnTo>
                <a:close/>
                <a:moveTo>
                  <a:pt x="114710" y="292418"/>
                </a:moveTo>
                <a:cubicBezTo>
                  <a:pt x="109049" y="298072"/>
                  <a:pt x="99879" y="298072"/>
                  <a:pt x="94219" y="292418"/>
                </a:cubicBezTo>
                <a:cubicBezTo>
                  <a:pt x="39476" y="237698"/>
                  <a:pt x="39458" y="148960"/>
                  <a:pt x="94179" y="94218"/>
                </a:cubicBezTo>
                <a:cubicBezTo>
                  <a:pt x="128559" y="59824"/>
                  <a:pt x="178312" y="45711"/>
                  <a:pt x="225630" y="56929"/>
                </a:cubicBezTo>
                <a:cubicBezTo>
                  <a:pt x="233434" y="58724"/>
                  <a:pt x="238306" y="66505"/>
                  <a:pt x="236510" y="74308"/>
                </a:cubicBezTo>
                <a:cubicBezTo>
                  <a:pt x="234716" y="82112"/>
                  <a:pt x="226935" y="86983"/>
                  <a:pt x="219131" y="85188"/>
                </a:cubicBezTo>
                <a:cubicBezTo>
                  <a:pt x="219081" y="85176"/>
                  <a:pt x="219031" y="85165"/>
                  <a:pt x="218981" y="85152"/>
                </a:cubicBezTo>
                <a:cubicBezTo>
                  <a:pt x="159252" y="70978"/>
                  <a:pt x="99341" y="107908"/>
                  <a:pt x="85167" y="167637"/>
                </a:cubicBezTo>
                <a:cubicBezTo>
                  <a:pt x="76260" y="205168"/>
                  <a:pt x="87449" y="244636"/>
                  <a:pt x="114729" y="271908"/>
                </a:cubicBezTo>
                <a:cubicBezTo>
                  <a:pt x="120382" y="277568"/>
                  <a:pt x="120382" y="286738"/>
                  <a:pt x="114729" y="292398"/>
                </a:cubicBezTo>
                <a:close/>
                <a:moveTo>
                  <a:pt x="307130" y="138061"/>
                </a:moveTo>
                <a:cubicBezTo>
                  <a:pt x="314682" y="135424"/>
                  <a:pt x="322944" y="139403"/>
                  <a:pt x="325591" y="146953"/>
                </a:cubicBezTo>
                <a:cubicBezTo>
                  <a:pt x="343398" y="197781"/>
                  <a:pt x="330505" y="254318"/>
                  <a:pt x="292419" y="292398"/>
                </a:cubicBezTo>
                <a:cubicBezTo>
                  <a:pt x="286859" y="298161"/>
                  <a:pt x="277681" y="298323"/>
                  <a:pt x="271918" y="292764"/>
                </a:cubicBezTo>
                <a:cubicBezTo>
                  <a:pt x="266156" y="287204"/>
                  <a:pt x="265993" y="278026"/>
                  <a:pt x="271553" y="272263"/>
                </a:cubicBezTo>
                <a:cubicBezTo>
                  <a:pt x="271669" y="272143"/>
                  <a:pt x="271789" y="272024"/>
                  <a:pt x="271909" y="271908"/>
                </a:cubicBezTo>
                <a:cubicBezTo>
                  <a:pt x="302135" y="241703"/>
                  <a:pt x="312370" y="196848"/>
                  <a:pt x="298237" y="156522"/>
                </a:cubicBezTo>
                <a:cubicBezTo>
                  <a:pt x="295601" y="148969"/>
                  <a:pt x="299579" y="140707"/>
                  <a:pt x="307130" y="138061"/>
                </a:cubicBezTo>
                <a:close/>
              </a:path>
            </a:pathLst>
          </a:custGeom>
          <a:gradFill flip="none" rotWithShape="1">
            <a:gsLst>
              <a:gs pos="0">
                <a:srgbClr val="D59ED7"/>
              </a:gs>
              <a:gs pos="100000">
                <a:srgbClr val="8DC8E8"/>
              </a:gs>
            </a:gsLst>
            <a:lin ang="2700000" scaled="1"/>
            <a:tileRect/>
          </a:gra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108" name="Group 84">
            <a:extLst>
              <a:ext uri="{FF2B5EF4-FFF2-40B4-BE49-F238E27FC236}">
                <a16:creationId xmlns:a16="http://schemas.microsoft.com/office/drawing/2014/main" id="{34781A3E-BB58-3801-A36E-D778072A2013}"/>
              </a:ext>
              <a:ext uri="{C183D7F6-B498-43B3-948B-1728B52AA6E4}">
                <adec:decorative xmlns:adec="http://schemas.microsoft.com/office/drawing/2017/decorative" val="1"/>
              </a:ext>
            </a:extLst>
          </p:cNvPr>
          <p:cNvGrpSpPr/>
          <p:nvPr/>
        </p:nvGrpSpPr>
        <p:grpSpPr>
          <a:xfrm>
            <a:off x="9546012" y="4584784"/>
            <a:ext cx="458686" cy="458664"/>
            <a:chOff x="8015816" y="3014172"/>
            <a:chExt cx="326899" cy="326883"/>
          </a:xfrm>
          <a:gradFill>
            <a:gsLst>
              <a:gs pos="0">
                <a:srgbClr val="C03BC4"/>
              </a:gs>
              <a:gs pos="100000">
                <a:srgbClr val="0078D4"/>
              </a:gs>
            </a:gsLst>
            <a:lin ang="2700000" scaled="1"/>
          </a:gradFill>
        </p:grpSpPr>
        <p:sp>
          <p:nvSpPr>
            <p:cNvPr id="109" name="Freeform: Shape 82">
              <a:extLst>
                <a:ext uri="{FF2B5EF4-FFF2-40B4-BE49-F238E27FC236}">
                  <a16:creationId xmlns:a16="http://schemas.microsoft.com/office/drawing/2014/main" id="{B7C848F8-2980-EB20-C2BC-1C10451C58C0}"/>
                </a:ext>
              </a:extLst>
            </p:cNvPr>
            <p:cNvSpPr/>
            <p:nvPr/>
          </p:nvSpPr>
          <p:spPr>
            <a:xfrm>
              <a:off x="8015816" y="3014172"/>
              <a:ext cx="294210" cy="294210"/>
            </a:xfrm>
            <a:custGeom>
              <a:avLst/>
              <a:gdLst>
                <a:gd name="connsiteX0" fmla="*/ 36776 w 294210"/>
                <a:gd name="connsiteY0" fmla="*/ 0 h 294210"/>
                <a:gd name="connsiteX1" fmla="*/ 0 w 294210"/>
                <a:gd name="connsiteY1" fmla="*/ 36776 h 294210"/>
                <a:gd name="connsiteX2" fmla="*/ 0 w 294210"/>
                <a:gd name="connsiteY2" fmla="*/ 257434 h 294210"/>
                <a:gd name="connsiteX3" fmla="*/ 36776 w 294210"/>
                <a:gd name="connsiteY3" fmla="*/ 294211 h 294210"/>
                <a:gd name="connsiteX4" fmla="*/ 131578 w 294210"/>
                <a:gd name="connsiteY4" fmla="*/ 294211 h 294210"/>
                <a:gd name="connsiteX5" fmla="*/ 136154 w 294210"/>
                <a:gd name="connsiteY5" fmla="*/ 282050 h 294210"/>
                <a:gd name="connsiteX6" fmla="*/ 171296 w 294210"/>
                <a:gd name="connsiteY6" fmla="*/ 220658 h 294210"/>
                <a:gd name="connsiteX7" fmla="*/ 134847 w 294210"/>
                <a:gd name="connsiteY7" fmla="*/ 220658 h 294210"/>
                <a:gd name="connsiteX8" fmla="*/ 122588 w 294210"/>
                <a:gd name="connsiteY8" fmla="*/ 208399 h 294210"/>
                <a:gd name="connsiteX9" fmla="*/ 134847 w 294210"/>
                <a:gd name="connsiteY9" fmla="*/ 196141 h 294210"/>
                <a:gd name="connsiteX10" fmla="*/ 185304 w 294210"/>
                <a:gd name="connsiteY10" fmla="*/ 196141 h 294210"/>
                <a:gd name="connsiteX11" fmla="*/ 201583 w 294210"/>
                <a:gd name="connsiteY11" fmla="*/ 167667 h 294210"/>
                <a:gd name="connsiteX12" fmla="*/ 207844 w 294210"/>
                <a:gd name="connsiteY12" fmla="*/ 159364 h 294210"/>
                <a:gd name="connsiteX13" fmla="*/ 134847 w 294210"/>
                <a:gd name="connsiteY13" fmla="*/ 159364 h 294210"/>
                <a:gd name="connsiteX14" fmla="*/ 122588 w 294210"/>
                <a:gd name="connsiteY14" fmla="*/ 147105 h 294210"/>
                <a:gd name="connsiteX15" fmla="*/ 134847 w 294210"/>
                <a:gd name="connsiteY15" fmla="*/ 134847 h 294210"/>
                <a:gd name="connsiteX16" fmla="*/ 224744 w 294210"/>
                <a:gd name="connsiteY16" fmla="*/ 134847 h 294210"/>
                <a:gd name="connsiteX17" fmla="*/ 237003 w 294210"/>
                <a:gd name="connsiteY17" fmla="*/ 147105 h 294210"/>
                <a:gd name="connsiteX18" fmla="*/ 272423 w 294210"/>
                <a:gd name="connsiteY18" fmla="*/ 167667 h 294210"/>
                <a:gd name="connsiteX19" fmla="*/ 294211 w 294210"/>
                <a:gd name="connsiteY19" fmla="*/ 205768 h 294210"/>
                <a:gd name="connsiteX20" fmla="*/ 294211 w 294210"/>
                <a:gd name="connsiteY20" fmla="*/ 36776 h 294210"/>
                <a:gd name="connsiteX21" fmla="*/ 257434 w 294210"/>
                <a:gd name="connsiteY21" fmla="*/ 0 h 294210"/>
                <a:gd name="connsiteX22" fmla="*/ 36776 w 294210"/>
                <a:gd name="connsiteY22" fmla="*/ 0 h 294210"/>
                <a:gd name="connsiteX23" fmla="*/ 93984 w 294210"/>
                <a:gd name="connsiteY23" fmla="*/ 85811 h 294210"/>
                <a:gd name="connsiteX24" fmla="*/ 77639 w 294210"/>
                <a:gd name="connsiteY24" fmla="*/ 102157 h 294210"/>
                <a:gd name="connsiteX25" fmla="*/ 61294 w 294210"/>
                <a:gd name="connsiteY25" fmla="*/ 85811 h 294210"/>
                <a:gd name="connsiteX26" fmla="*/ 77639 w 294210"/>
                <a:gd name="connsiteY26" fmla="*/ 69466 h 294210"/>
                <a:gd name="connsiteX27" fmla="*/ 93984 w 294210"/>
                <a:gd name="connsiteY27" fmla="*/ 85811 h 294210"/>
                <a:gd name="connsiteX28" fmla="*/ 122588 w 294210"/>
                <a:gd name="connsiteY28" fmla="*/ 85811 h 294210"/>
                <a:gd name="connsiteX29" fmla="*/ 134847 w 294210"/>
                <a:gd name="connsiteY29" fmla="*/ 73553 h 294210"/>
                <a:gd name="connsiteX30" fmla="*/ 224744 w 294210"/>
                <a:gd name="connsiteY30" fmla="*/ 73553 h 294210"/>
                <a:gd name="connsiteX31" fmla="*/ 237003 w 294210"/>
                <a:gd name="connsiteY31" fmla="*/ 85811 h 294210"/>
                <a:gd name="connsiteX32" fmla="*/ 224744 w 294210"/>
                <a:gd name="connsiteY32" fmla="*/ 98070 h 294210"/>
                <a:gd name="connsiteX33" fmla="*/ 134847 w 294210"/>
                <a:gd name="connsiteY33" fmla="*/ 98070 h 294210"/>
                <a:gd name="connsiteX34" fmla="*/ 122588 w 294210"/>
                <a:gd name="connsiteY34" fmla="*/ 85811 h 294210"/>
                <a:gd name="connsiteX35" fmla="*/ 77639 w 294210"/>
                <a:gd name="connsiteY35" fmla="*/ 163450 h 294210"/>
                <a:gd name="connsiteX36" fmla="*/ 61294 w 294210"/>
                <a:gd name="connsiteY36" fmla="*/ 147105 h 294210"/>
                <a:gd name="connsiteX37" fmla="*/ 77639 w 294210"/>
                <a:gd name="connsiteY37" fmla="*/ 130760 h 294210"/>
                <a:gd name="connsiteX38" fmla="*/ 93984 w 294210"/>
                <a:gd name="connsiteY38" fmla="*/ 147105 h 294210"/>
                <a:gd name="connsiteX39" fmla="*/ 77639 w 294210"/>
                <a:gd name="connsiteY39" fmla="*/ 163450 h 294210"/>
                <a:gd name="connsiteX40" fmla="*/ 93984 w 294210"/>
                <a:gd name="connsiteY40" fmla="*/ 208399 h 294210"/>
                <a:gd name="connsiteX41" fmla="*/ 77639 w 294210"/>
                <a:gd name="connsiteY41" fmla="*/ 224744 h 294210"/>
                <a:gd name="connsiteX42" fmla="*/ 61294 w 294210"/>
                <a:gd name="connsiteY42" fmla="*/ 208399 h 294210"/>
                <a:gd name="connsiteX43" fmla="*/ 77639 w 294210"/>
                <a:gd name="connsiteY43" fmla="*/ 192054 h 294210"/>
                <a:gd name="connsiteX44" fmla="*/ 93984 w 294210"/>
                <a:gd name="connsiteY44" fmla="*/ 208399 h 2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4210" h="294210">
                  <a:moveTo>
                    <a:pt x="36776" y="0"/>
                  </a:moveTo>
                  <a:cubicBezTo>
                    <a:pt x="16465" y="0"/>
                    <a:pt x="0" y="16465"/>
                    <a:pt x="0" y="36776"/>
                  </a:cubicBezTo>
                  <a:lnTo>
                    <a:pt x="0" y="257434"/>
                  </a:lnTo>
                  <a:cubicBezTo>
                    <a:pt x="0" y="277745"/>
                    <a:pt x="16465" y="294211"/>
                    <a:pt x="36776" y="294211"/>
                  </a:cubicBezTo>
                  <a:lnTo>
                    <a:pt x="131578" y="294211"/>
                  </a:lnTo>
                  <a:cubicBezTo>
                    <a:pt x="132444" y="289961"/>
                    <a:pt x="133980" y="285858"/>
                    <a:pt x="136154" y="282050"/>
                  </a:cubicBezTo>
                  <a:lnTo>
                    <a:pt x="171296" y="220658"/>
                  </a:lnTo>
                  <a:lnTo>
                    <a:pt x="134847" y="220658"/>
                  </a:lnTo>
                  <a:cubicBezTo>
                    <a:pt x="128076" y="220658"/>
                    <a:pt x="122588" y="215169"/>
                    <a:pt x="122588" y="208399"/>
                  </a:cubicBezTo>
                  <a:cubicBezTo>
                    <a:pt x="122588" y="201629"/>
                    <a:pt x="128076" y="196141"/>
                    <a:pt x="134847" y="196141"/>
                  </a:cubicBezTo>
                  <a:lnTo>
                    <a:pt x="185304" y="196141"/>
                  </a:lnTo>
                  <a:lnTo>
                    <a:pt x="201583" y="167667"/>
                  </a:lnTo>
                  <a:cubicBezTo>
                    <a:pt x="203349" y="164562"/>
                    <a:pt x="205474" y="161800"/>
                    <a:pt x="207844" y="159364"/>
                  </a:cubicBezTo>
                  <a:lnTo>
                    <a:pt x="134847" y="159364"/>
                  </a:lnTo>
                  <a:cubicBezTo>
                    <a:pt x="128076" y="159364"/>
                    <a:pt x="122588" y="153875"/>
                    <a:pt x="122588" y="147105"/>
                  </a:cubicBezTo>
                  <a:cubicBezTo>
                    <a:pt x="122588" y="140335"/>
                    <a:pt x="128076" y="134847"/>
                    <a:pt x="134847" y="134847"/>
                  </a:cubicBezTo>
                  <a:lnTo>
                    <a:pt x="224744" y="134847"/>
                  </a:lnTo>
                  <a:cubicBezTo>
                    <a:pt x="231514" y="134847"/>
                    <a:pt x="237003" y="140335"/>
                    <a:pt x="237003" y="147105"/>
                  </a:cubicBezTo>
                  <a:cubicBezTo>
                    <a:pt x="251643" y="147110"/>
                    <a:pt x="265159" y="154958"/>
                    <a:pt x="272423" y="167667"/>
                  </a:cubicBezTo>
                  <a:lnTo>
                    <a:pt x="294211" y="205768"/>
                  </a:lnTo>
                  <a:lnTo>
                    <a:pt x="294211" y="36776"/>
                  </a:lnTo>
                  <a:cubicBezTo>
                    <a:pt x="294211" y="16465"/>
                    <a:pt x="277745" y="0"/>
                    <a:pt x="257434" y="0"/>
                  </a:cubicBezTo>
                  <a:lnTo>
                    <a:pt x="36776" y="0"/>
                  </a:lnTo>
                  <a:close/>
                  <a:moveTo>
                    <a:pt x="93984" y="85811"/>
                  </a:moveTo>
                  <a:cubicBezTo>
                    <a:pt x="93984" y="94839"/>
                    <a:pt x="86666" y="102157"/>
                    <a:pt x="77639" y="102157"/>
                  </a:cubicBezTo>
                  <a:cubicBezTo>
                    <a:pt x="68612" y="102157"/>
                    <a:pt x="61294" y="94839"/>
                    <a:pt x="61294" y="85811"/>
                  </a:cubicBezTo>
                  <a:cubicBezTo>
                    <a:pt x="61294" y="76784"/>
                    <a:pt x="68612" y="69466"/>
                    <a:pt x="77639" y="69466"/>
                  </a:cubicBezTo>
                  <a:cubicBezTo>
                    <a:pt x="86666" y="69466"/>
                    <a:pt x="93984" y="76784"/>
                    <a:pt x="93984" y="85811"/>
                  </a:cubicBezTo>
                  <a:close/>
                  <a:moveTo>
                    <a:pt x="122588" y="85811"/>
                  </a:moveTo>
                  <a:cubicBezTo>
                    <a:pt x="122588" y="79041"/>
                    <a:pt x="128076" y="73553"/>
                    <a:pt x="134847" y="73553"/>
                  </a:cubicBezTo>
                  <a:lnTo>
                    <a:pt x="224744" y="73553"/>
                  </a:lnTo>
                  <a:cubicBezTo>
                    <a:pt x="231514" y="73553"/>
                    <a:pt x="237003" y="79041"/>
                    <a:pt x="237003" y="85811"/>
                  </a:cubicBezTo>
                  <a:cubicBezTo>
                    <a:pt x="237003" y="92582"/>
                    <a:pt x="231514" y="98070"/>
                    <a:pt x="224744" y="98070"/>
                  </a:cubicBezTo>
                  <a:lnTo>
                    <a:pt x="134847" y="98070"/>
                  </a:lnTo>
                  <a:cubicBezTo>
                    <a:pt x="128076" y="98070"/>
                    <a:pt x="122588" y="92582"/>
                    <a:pt x="122588" y="85811"/>
                  </a:cubicBezTo>
                  <a:close/>
                  <a:moveTo>
                    <a:pt x="77639" y="163450"/>
                  </a:moveTo>
                  <a:cubicBezTo>
                    <a:pt x="68612" y="163450"/>
                    <a:pt x="61294" y="156133"/>
                    <a:pt x="61294" y="147105"/>
                  </a:cubicBezTo>
                  <a:cubicBezTo>
                    <a:pt x="61294" y="138078"/>
                    <a:pt x="68612" y="130760"/>
                    <a:pt x="77639" y="130760"/>
                  </a:cubicBezTo>
                  <a:cubicBezTo>
                    <a:pt x="86666" y="130760"/>
                    <a:pt x="93984" y="138078"/>
                    <a:pt x="93984" y="147105"/>
                  </a:cubicBezTo>
                  <a:cubicBezTo>
                    <a:pt x="93984" y="156133"/>
                    <a:pt x="86666" y="163450"/>
                    <a:pt x="77639" y="163450"/>
                  </a:cubicBezTo>
                  <a:close/>
                  <a:moveTo>
                    <a:pt x="93984" y="208399"/>
                  </a:moveTo>
                  <a:cubicBezTo>
                    <a:pt x="93984" y="217427"/>
                    <a:pt x="86666" y="224744"/>
                    <a:pt x="77639" y="224744"/>
                  </a:cubicBezTo>
                  <a:cubicBezTo>
                    <a:pt x="68612" y="224744"/>
                    <a:pt x="61294" y="217427"/>
                    <a:pt x="61294" y="208399"/>
                  </a:cubicBezTo>
                  <a:cubicBezTo>
                    <a:pt x="61294" y="199372"/>
                    <a:pt x="68612" y="192054"/>
                    <a:pt x="77639" y="192054"/>
                  </a:cubicBezTo>
                  <a:cubicBezTo>
                    <a:pt x="86666" y="192054"/>
                    <a:pt x="93984" y="199372"/>
                    <a:pt x="93984" y="208399"/>
                  </a:cubicBezTo>
                  <a:close/>
                </a:path>
              </a:pathLst>
            </a:custGeom>
            <a:gradFill flip="none" rotWithShape="1">
              <a:gsLst>
                <a:gs pos="0">
                  <a:srgbClr val="D59ED7"/>
                </a:gs>
                <a:gs pos="100000">
                  <a:srgbClr val="8DC8E8"/>
                </a:gs>
              </a:gsLst>
              <a:lin ang="2700000" scaled="1"/>
              <a:tileRect/>
            </a:gradFill>
            <a:ln w="19050" cap="flat">
              <a:noFill/>
              <a:prstDash val="solid"/>
              <a:miter/>
            </a:ln>
          </p:spPr>
          <p:txBody>
            <a:bodyPr rtlCol="0" anchor="ctr"/>
            <a:lstStyle/>
            <a:p>
              <a:pPr defTabSz="914367"/>
              <a:endParaRPr lang="en-US" sz="1765" kern="0">
                <a:solidFill>
                  <a:srgbClr val="000000"/>
                </a:solidFill>
              </a:endParaRPr>
            </a:p>
          </p:txBody>
        </p:sp>
        <p:sp>
          <p:nvSpPr>
            <p:cNvPr id="110" name="Freeform: Shape 83">
              <a:extLst>
                <a:ext uri="{FF2B5EF4-FFF2-40B4-BE49-F238E27FC236}">
                  <a16:creationId xmlns:a16="http://schemas.microsoft.com/office/drawing/2014/main" id="{92846A43-A02A-BB89-1882-25BAB371317F}"/>
                </a:ext>
              </a:extLst>
            </p:cNvPr>
            <p:cNvSpPr/>
            <p:nvPr/>
          </p:nvSpPr>
          <p:spPr>
            <a:xfrm>
              <a:off x="8162906" y="3177641"/>
              <a:ext cx="179809" cy="163414"/>
            </a:xfrm>
            <a:custGeom>
              <a:avLst/>
              <a:gdLst>
                <a:gd name="connsiteX0" fmla="*/ 83506 w 179809"/>
                <a:gd name="connsiteY0" fmla="*/ 847 h 163414"/>
                <a:gd name="connsiteX1" fmla="*/ 111129 w 179809"/>
                <a:gd name="connsiteY1" fmla="*/ 12321 h 163414"/>
                <a:gd name="connsiteX2" fmla="*/ 176574 w 179809"/>
                <a:gd name="connsiteY2" fmla="*/ 126704 h 163414"/>
                <a:gd name="connsiteX3" fmla="*/ 178944 w 179809"/>
                <a:gd name="connsiteY3" fmla="*/ 145321 h 163414"/>
                <a:gd name="connsiteX4" fmla="*/ 155342 w 179809"/>
                <a:gd name="connsiteY4" fmla="*/ 163415 h 163414"/>
                <a:gd name="connsiteX5" fmla="*/ 24484 w 179809"/>
                <a:gd name="connsiteY5" fmla="*/ 163415 h 163414"/>
                <a:gd name="connsiteX6" fmla="*/ 7191 w 179809"/>
                <a:gd name="connsiteY6" fmla="*/ 156223 h 163414"/>
                <a:gd name="connsiteX7" fmla="*/ 3268 w 179809"/>
                <a:gd name="connsiteY7" fmla="*/ 126704 h 163414"/>
                <a:gd name="connsiteX8" fmla="*/ 68681 w 179809"/>
                <a:gd name="connsiteY8" fmla="*/ 12305 h 163414"/>
                <a:gd name="connsiteX9" fmla="*/ 83506 w 179809"/>
                <a:gd name="connsiteY9" fmla="*/ 847 h 163414"/>
                <a:gd name="connsiteX10" fmla="*/ 98020 w 179809"/>
                <a:gd name="connsiteY10" fmla="*/ 40843 h 163414"/>
                <a:gd name="connsiteX11" fmla="*/ 89848 w 179809"/>
                <a:gd name="connsiteY11" fmla="*/ 32671 h 163414"/>
                <a:gd name="connsiteX12" fmla="*/ 81675 w 179809"/>
                <a:gd name="connsiteY12" fmla="*/ 40843 h 163414"/>
                <a:gd name="connsiteX13" fmla="*/ 81675 w 179809"/>
                <a:gd name="connsiteY13" fmla="*/ 89878 h 163414"/>
                <a:gd name="connsiteX14" fmla="*/ 89848 w 179809"/>
                <a:gd name="connsiteY14" fmla="*/ 98051 h 163414"/>
                <a:gd name="connsiteX15" fmla="*/ 98020 w 179809"/>
                <a:gd name="connsiteY15" fmla="*/ 89878 h 163414"/>
                <a:gd name="connsiteX16" fmla="*/ 98020 w 179809"/>
                <a:gd name="connsiteY16" fmla="*/ 40843 h 163414"/>
                <a:gd name="connsiteX17" fmla="*/ 89913 w 179809"/>
                <a:gd name="connsiteY17" fmla="*/ 138913 h 163414"/>
                <a:gd name="connsiteX18" fmla="*/ 102172 w 179809"/>
                <a:gd name="connsiteY18" fmla="*/ 126655 h 163414"/>
                <a:gd name="connsiteX19" fmla="*/ 89913 w 179809"/>
                <a:gd name="connsiteY19" fmla="*/ 114396 h 163414"/>
                <a:gd name="connsiteX20" fmla="*/ 77654 w 179809"/>
                <a:gd name="connsiteY20" fmla="*/ 126655 h 163414"/>
                <a:gd name="connsiteX21" fmla="*/ 89913 w 179809"/>
                <a:gd name="connsiteY21" fmla="*/ 138913 h 16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809" h="163414">
                  <a:moveTo>
                    <a:pt x="83506" y="847"/>
                  </a:moveTo>
                  <a:cubicBezTo>
                    <a:pt x="94251" y="-2051"/>
                    <a:pt x="105599" y="2663"/>
                    <a:pt x="111129" y="12321"/>
                  </a:cubicBezTo>
                  <a:lnTo>
                    <a:pt x="176574" y="126704"/>
                  </a:lnTo>
                  <a:cubicBezTo>
                    <a:pt x="179925" y="132588"/>
                    <a:pt x="180595" y="139257"/>
                    <a:pt x="178944" y="145321"/>
                  </a:cubicBezTo>
                  <a:cubicBezTo>
                    <a:pt x="176086" y="156004"/>
                    <a:pt x="166401" y="163428"/>
                    <a:pt x="155342" y="163415"/>
                  </a:cubicBezTo>
                  <a:lnTo>
                    <a:pt x="24484" y="163415"/>
                  </a:lnTo>
                  <a:cubicBezTo>
                    <a:pt x="17733" y="163415"/>
                    <a:pt x="11620" y="160685"/>
                    <a:pt x="7191" y="156223"/>
                  </a:cubicBezTo>
                  <a:cubicBezTo>
                    <a:pt x="-653" y="148408"/>
                    <a:pt x="-2263" y="136295"/>
                    <a:pt x="3268" y="126704"/>
                  </a:cubicBezTo>
                  <a:lnTo>
                    <a:pt x="68681" y="12305"/>
                  </a:lnTo>
                  <a:cubicBezTo>
                    <a:pt x="71897" y="6661"/>
                    <a:pt x="77234" y="2537"/>
                    <a:pt x="83506" y="847"/>
                  </a:cubicBezTo>
                  <a:close/>
                  <a:moveTo>
                    <a:pt x="98020" y="40843"/>
                  </a:moveTo>
                  <a:cubicBezTo>
                    <a:pt x="98020" y="36330"/>
                    <a:pt x="94360" y="32671"/>
                    <a:pt x="89848" y="32671"/>
                  </a:cubicBezTo>
                  <a:cubicBezTo>
                    <a:pt x="85335" y="32671"/>
                    <a:pt x="81675" y="36330"/>
                    <a:pt x="81675" y="40843"/>
                  </a:cubicBezTo>
                  <a:lnTo>
                    <a:pt x="81675" y="89878"/>
                  </a:lnTo>
                  <a:cubicBezTo>
                    <a:pt x="81675" y="94391"/>
                    <a:pt x="85335" y="98051"/>
                    <a:pt x="89848" y="98051"/>
                  </a:cubicBezTo>
                  <a:cubicBezTo>
                    <a:pt x="94360" y="98051"/>
                    <a:pt x="98020" y="94391"/>
                    <a:pt x="98020" y="89878"/>
                  </a:cubicBezTo>
                  <a:lnTo>
                    <a:pt x="98020" y="40843"/>
                  </a:lnTo>
                  <a:close/>
                  <a:moveTo>
                    <a:pt x="89913" y="138913"/>
                  </a:moveTo>
                  <a:cubicBezTo>
                    <a:pt x="96683" y="138913"/>
                    <a:pt x="102172" y="133425"/>
                    <a:pt x="102172" y="126655"/>
                  </a:cubicBezTo>
                  <a:cubicBezTo>
                    <a:pt x="102172" y="119885"/>
                    <a:pt x="96683" y="114396"/>
                    <a:pt x="89913" y="114396"/>
                  </a:cubicBezTo>
                  <a:cubicBezTo>
                    <a:pt x="83143" y="114396"/>
                    <a:pt x="77654" y="119885"/>
                    <a:pt x="77654" y="126655"/>
                  </a:cubicBezTo>
                  <a:cubicBezTo>
                    <a:pt x="77654" y="133425"/>
                    <a:pt x="83143" y="138913"/>
                    <a:pt x="89913" y="138913"/>
                  </a:cubicBezTo>
                  <a:close/>
                </a:path>
              </a:pathLst>
            </a:custGeom>
            <a:gradFill flip="none" rotWithShape="1">
              <a:gsLst>
                <a:gs pos="0">
                  <a:srgbClr val="D59ED7"/>
                </a:gs>
                <a:gs pos="100000">
                  <a:srgbClr val="8DC8E8"/>
                </a:gs>
              </a:gsLst>
              <a:lin ang="2700000" scaled="1"/>
              <a:tileRect/>
            </a:gradFill>
            <a:ln w="19050" cap="flat">
              <a:noFill/>
              <a:prstDash val="solid"/>
              <a:miter/>
            </a:ln>
          </p:spPr>
          <p:txBody>
            <a:bodyPr rtlCol="0" anchor="ctr"/>
            <a:lstStyle/>
            <a:p>
              <a:pPr defTabSz="914367"/>
              <a:endParaRPr lang="en-US" sz="1765" kern="0">
                <a:solidFill>
                  <a:srgbClr val="000000"/>
                </a:solidFill>
              </a:endParaRPr>
            </a:p>
          </p:txBody>
        </p:sp>
      </p:grpSp>
      <p:sp>
        <p:nvSpPr>
          <p:cNvPr id="111" name="TextBox 17">
            <a:extLst>
              <a:ext uri="{FF2B5EF4-FFF2-40B4-BE49-F238E27FC236}">
                <a16:creationId xmlns:a16="http://schemas.microsoft.com/office/drawing/2014/main" id="{B27DDC32-1B33-AB62-3FD5-7E9D81E6D15B}"/>
              </a:ext>
            </a:extLst>
          </p:cNvPr>
          <p:cNvSpPr txBox="1"/>
          <p:nvPr/>
        </p:nvSpPr>
        <p:spPr>
          <a:xfrm>
            <a:off x="9502428" y="3984134"/>
            <a:ext cx="545853" cy="378865"/>
          </a:xfrm>
          <a:prstGeom prst="roundRect">
            <a:avLst>
              <a:gd name="adj" fmla="val 50000"/>
            </a:avLst>
          </a:prstGeom>
          <a:solidFill>
            <a:srgbClr val="FFFFFF">
              <a:lumMod val="95000"/>
            </a:srgbClr>
          </a:solidFill>
          <a:ln w="19050" cap="rnd" cmpd="sng" algn="ctr">
            <a:solidFill>
              <a:srgbClr val="F5F3F5"/>
            </a:solid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&amp;</a:t>
            </a:r>
          </a:p>
        </p:txBody>
      </p:sp>
    </p:spTree>
    <p:extLst>
      <p:ext uri="{BB962C8B-B14F-4D97-AF65-F5344CB8AC3E}">
        <p14:creationId xmlns:p14="http://schemas.microsoft.com/office/powerpoint/2010/main" val="375542625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DDA5A-8B60-D7D6-474B-DD2DD612D1B8}"/>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D5949131-272D-5E5F-2769-7BB38CCBD7EB}"/>
              </a:ext>
            </a:extLst>
          </p:cNvPr>
          <p:cNvSpPr/>
          <p:nvPr/>
        </p:nvSpPr>
        <p:spPr bwMode="auto">
          <a:xfrm>
            <a:off x="3048" y="145574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B146F223-6BB4-B3F8-F466-64F9CD6DCECA}"/>
              </a:ext>
            </a:extLst>
          </p:cNvPr>
          <p:cNvSpPr>
            <a:spLocks noGrp="1"/>
          </p:cNvSpPr>
          <p:nvPr>
            <p:ph type="title"/>
          </p:nvPr>
        </p:nvSpPr>
        <p:spPr>
          <a:xfrm>
            <a:off x="588263" y="457200"/>
            <a:ext cx="11018520" cy="492443"/>
          </a:xfrm>
        </p:spPr>
        <p:txBody>
          <a:bodyPr/>
          <a:lstStyle/>
          <a:p>
            <a:r>
              <a:rPr lang="en-US" sz="3200" dirty="0"/>
              <a:t>Generate adversarial data for risk and safety evaluations</a:t>
            </a:r>
            <a:endParaRPr lang="en-US" dirty="0"/>
          </a:p>
        </p:txBody>
      </p:sp>
      <p:sp>
        <p:nvSpPr>
          <p:cNvPr id="12" name="Espace réservé du texte 11">
            <a:extLst>
              <a:ext uri="{FF2B5EF4-FFF2-40B4-BE49-F238E27FC236}">
                <a16:creationId xmlns:a16="http://schemas.microsoft.com/office/drawing/2014/main" id="{93A769A7-0746-1D2A-FBC6-A76B51D10778}"/>
              </a:ext>
            </a:extLst>
          </p:cNvPr>
          <p:cNvSpPr>
            <a:spLocks noGrp="1"/>
          </p:cNvSpPr>
          <p:nvPr>
            <p:ph type="body" sz="quarter" idx="10"/>
          </p:nvPr>
        </p:nvSpPr>
        <p:spPr>
          <a:xfrm>
            <a:off x="588963" y="1616963"/>
            <a:ext cx="4633642" cy="5078313"/>
          </a:xfrm>
        </p:spPr>
        <p:txBody>
          <a:bodyPr/>
          <a:lstStyle/>
          <a:p>
            <a:pPr>
              <a:spcBef>
                <a:spcPts val="1200"/>
              </a:spcBef>
            </a:pPr>
            <a:r>
              <a:rPr lang="en-US" sz="2400" dirty="0">
                <a:solidFill>
                  <a:srgbClr val="000000"/>
                </a:solidFill>
                <a:latin typeface="Segoe UI"/>
                <a:cs typeface="Segoe UI"/>
              </a:rPr>
              <a:t>Assess risk and safety more effectively by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simulating conversations </a:t>
            </a:r>
            <a:r>
              <a:rPr lang="en-US" sz="2400" dirty="0">
                <a:solidFill>
                  <a:srgbClr val="000000"/>
                </a:solidFill>
                <a:latin typeface="Segoe UI"/>
                <a:cs typeface="Segoe UI"/>
              </a:rPr>
              <a:t>between your application and an adversarial user</a:t>
            </a:r>
          </a:p>
          <a:p>
            <a:pPr marL="342900" indent="-342900">
              <a:spcBef>
                <a:spcPts val="1200"/>
              </a:spcBef>
              <a:buFont typeface="Arial" panose="020B0604020202020204" pitchFamily="34" charset="0"/>
              <a:buChar char="•"/>
            </a:pPr>
            <a:r>
              <a:rPr lang="en-US" sz="2000" dirty="0">
                <a:solidFill>
                  <a:srgbClr val="000000"/>
                </a:solidFill>
                <a:latin typeface="+mj-lt"/>
                <a:cs typeface="Segoe UI"/>
              </a:rPr>
              <a:t>Bring any application endpoint </a:t>
            </a:r>
            <a:r>
              <a:rPr lang="en-US" sz="2000" dirty="0">
                <a:solidFill>
                  <a:srgbClr val="000000"/>
                </a:solidFill>
                <a:latin typeface="Segoe UI"/>
                <a:cs typeface="Segoe UI"/>
              </a:rPr>
              <a:t>to the adversarial simulator</a:t>
            </a:r>
          </a:p>
          <a:p>
            <a:pPr marL="342900" indent="-342900">
              <a:spcBef>
                <a:spcPts val="1200"/>
              </a:spcBef>
              <a:buFont typeface="Arial" panose="020B0604020202020204" pitchFamily="34" charset="0"/>
              <a:buChar char="•"/>
            </a:pPr>
            <a:r>
              <a:rPr lang="en-US" sz="2000" dirty="0">
                <a:solidFill>
                  <a:srgbClr val="000000"/>
                </a:solidFill>
                <a:latin typeface="+mj-lt"/>
                <a:cs typeface="Segoe UI"/>
              </a:rPr>
              <a:t>Employ targeted prompts </a:t>
            </a:r>
            <a:r>
              <a:rPr lang="en-US" sz="2000" dirty="0">
                <a:solidFill>
                  <a:srgbClr val="000000"/>
                </a:solidFill>
                <a:cs typeface="Segoe UI"/>
              </a:rPr>
              <a:t>developed by Microsoft Research and a hosted GPT model without safety guardrails</a:t>
            </a:r>
          </a:p>
          <a:p>
            <a:pPr marL="342900" indent="-342900">
              <a:spcBef>
                <a:spcPts val="1200"/>
              </a:spcBef>
              <a:buFont typeface="Arial" panose="020B0604020202020204" pitchFamily="34" charset="0"/>
              <a:buChar char="•"/>
            </a:pPr>
            <a:r>
              <a:rPr lang="en-US" sz="2000" dirty="0">
                <a:solidFill>
                  <a:srgbClr val="000000"/>
                </a:solidFill>
                <a:latin typeface="+mj-lt"/>
                <a:cs typeface="Segoe UI"/>
              </a:rPr>
              <a:t>Specify parameters </a:t>
            </a:r>
            <a:r>
              <a:rPr lang="en-US" sz="2000" dirty="0">
                <a:solidFill>
                  <a:srgbClr val="000000"/>
                </a:solidFill>
                <a:latin typeface="Segoe UI"/>
                <a:cs typeface="Segoe UI"/>
              </a:rPr>
              <a:t>such as the number of conversation turns, total generated results and whether to simulate jailbreak attacks </a:t>
            </a:r>
          </a:p>
        </p:txBody>
      </p:sp>
      <p:sp>
        <p:nvSpPr>
          <p:cNvPr id="7" name="Title 1">
            <a:extLst>
              <a:ext uri="{FF2B5EF4-FFF2-40B4-BE49-F238E27FC236}">
                <a16:creationId xmlns:a16="http://schemas.microsoft.com/office/drawing/2014/main" id="{93DF730C-FB94-D506-D636-606AEB94E4D8}"/>
              </a:ext>
            </a:extLst>
          </p:cNvPr>
          <p:cNvSpPr txBox="1">
            <a:spLocks/>
          </p:cNvSpPr>
          <p:nvPr/>
        </p:nvSpPr>
        <p:spPr>
          <a:xfrm>
            <a:off x="5524923" y="6400800"/>
            <a:ext cx="636475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r">
              <a:defRPr/>
            </a:pPr>
            <a:r>
              <a:rPr lang="en-US" sz="1400" dirty="0">
                <a:latin typeface="+mn-lt"/>
              </a:rPr>
              <a:t>See </a:t>
            </a:r>
            <a:r>
              <a:rPr lang="en-US" sz="1400" dirty="0">
                <a:latin typeface="+mn-lt"/>
                <a:hlinkClick r:id="rId3"/>
              </a:rPr>
              <a:t>How to generate adversarial simulations for safety evaluation</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pic>
        <p:nvPicPr>
          <p:cNvPr id="3" name="Picture 8" descr="Screenshot of the step by step evaluation wizard in the Azure AI Studio UI">
            <a:extLst>
              <a:ext uri="{FF2B5EF4-FFF2-40B4-BE49-F238E27FC236}">
                <a16:creationId xmlns:a16="http://schemas.microsoft.com/office/drawing/2014/main" id="{57440A0B-3095-E62B-D30F-B6ACB442A927}"/>
              </a:ext>
            </a:extLst>
          </p:cNvPr>
          <p:cNvPicPr>
            <a:picLocks noChangeAspect="1"/>
          </p:cNvPicPr>
          <p:nvPr/>
        </p:nvPicPr>
        <p:blipFill>
          <a:blip r:embed="rId4"/>
          <a:stretch>
            <a:fillRect/>
          </a:stretch>
        </p:blipFill>
        <p:spPr>
          <a:xfrm>
            <a:off x="5441161" y="1189676"/>
            <a:ext cx="6532283" cy="4820576"/>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2835581361"/>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0167-7995-9D80-F77A-05D26F33F0A0}"/>
            </a:ext>
          </a:extLst>
        </p:cNvPr>
        <p:cNvGrpSpPr/>
        <p:nvPr/>
      </p:nvGrpSpPr>
      <p:grpSpPr>
        <a:xfrm>
          <a:off x="0" y="0"/>
          <a:ext cx="0" cy="0"/>
          <a:chOff x="0" y="0"/>
          <a:chExt cx="0" cy="0"/>
        </a:xfrm>
      </p:grpSpPr>
      <p:sp>
        <p:nvSpPr>
          <p:cNvPr id="14" name="Rectangle: Rounded Corners 1">
            <a:extLst>
              <a:ext uri="{FF2B5EF4-FFF2-40B4-BE49-F238E27FC236}">
                <a16:creationId xmlns:a16="http://schemas.microsoft.com/office/drawing/2014/main" id="{2795C973-7B06-ED45-8F24-AC885E301D3C}"/>
              </a:ext>
            </a:extLst>
          </p:cNvPr>
          <p:cNvSpPr/>
          <p:nvPr/>
        </p:nvSpPr>
        <p:spPr bwMode="auto">
          <a:xfrm>
            <a:off x="0" y="5075880"/>
            <a:ext cx="12192000" cy="1782120"/>
          </a:xfrm>
          <a:prstGeom prst="roundRect">
            <a:avLst>
              <a:gd name="adj" fmla="val 0"/>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4C157DA8-F664-493B-5C25-213009259308}"/>
              </a:ext>
            </a:extLst>
          </p:cNvPr>
          <p:cNvSpPr>
            <a:spLocks noGrp="1"/>
          </p:cNvSpPr>
          <p:nvPr>
            <p:ph type="title"/>
          </p:nvPr>
        </p:nvSpPr>
        <p:spPr>
          <a:xfrm>
            <a:off x="588263" y="457200"/>
            <a:ext cx="11018520" cy="492443"/>
          </a:xfrm>
        </p:spPr>
        <p:txBody>
          <a:bodyPr/>
          <a:lstStyle/>
          <a:p>
            <a:r>
              <a:rPr lang="en-US" sz="3200" dirty="0"/>
              <a:t>Assess robustness against jailbreak attacks</a:t>
            </a:r>
            <a:endParaRPr lang="en-US" dirty="0"/>
          </a:p>
        </p:txBody>
      </p:sp>
      <p:pic>
        <p:nvPicPr>
          <p:cNvPr id="6" name="Picture 4" descr="Screenshot of comparing a baseline evaluation run to an evaluation run with jailbreak prompts, which resulted in a higher defected rate">
            <a:extLst>
              <a:ext uri="{FF2B5EF4-FFF2-40B4-BE49-F238E27FC236}">
                <a16:creationId xmlns:a16="http://schemas.microsoft.com/office/drawing/2014/main" id="{60351F3E-CBA3-BB0D-C617-DB1ACAE007BF}"/>
              </a:ext>
              <a:ext uri="{C183D7F6-B498-43B3-948B-1728B52AA6E4}">
                <adec:decorative xmlns:adec="http://schemas.microsoft.com/office/drawing/2017/decorative" val="0"/>
              </a:ext>
            </a:extLst>
          </p:cNvPr>
          <p:cNvPicPr>
            <a:picLocks noChangeAspect="1"/>
          </p:cNvPicPr>
          <p:nvPr/>
        </p:nvPicPr>
        <p:blipFill rotWithShape="1">
          <a:blip r:embed="rId3"/>
          <a:srcRect l="518" t="1289" b="-1"/>
          <a:stretch/>
        </p:blipFill>
        <p:spPr>
          <a:xfrm>
            <a:off x="1375115" y="1208472"/>
            <a:ext cx="9441770" cy="5264644"/>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
        <p:nvSpPr>
          <p:cNvPr id="9" name="Rectangle: Rounded Corners 9">
            <a:extLst>
              <a:ext uri="{FF2B5EF4-FFF2-40B4-BE49-F238E27FC236}">
                <a16:creationId xmlns:a16="http://schemas.microsoft.com/office/drawing/2014/main" id="{2678CF2E-9DF9-5D7C-E4DB-BB8A116A2489}"/>
              </a:ext>
              <a:ext uri="{C183D7F6-B498-43B3-948B-1728B52AA6E4}">
                <adec:decorative xmlns:adec="http://schemas.microsoft.com/office/drawing/2017/decorative" val="1"/>
              </a:ext>
            </a:extLst>
          </p:cNvPr>
          <p:cNvSpPr/>
          <p:nvPr/>
        </p:nvSpPr>
        <p:spPr bwMode="auto">
          <a:xfrm>
            <a:off x="1219200" y="4025751"/>
            <a:ext cx="9753600" cy="259976"/>
          </a:xfrm>
          <a:prstGeom prst="round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4008301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7EAAA7-3DB5-B37C-D3D8-E37B172D0C01}"/>
              </a:ext>
            </a:extLst>
          </p:cNvPr>
          <p:cNvSpPr>
            <a:spLocks noGrp="1"/>
          </p:cNvSpPr>
          <p:nvPr>
            <p:ph type="title" idx="4294967295"/>
          </p:nvPr>
        </p:nvSpPr>
        <p:spPr>
          <a:xfrm>
            <a:off x="1174750" y="-609600"/>
            <a:ext cx="11017250" cy="492125"/>
          </a:xfrm>
        </p:spPr>
        <p:txBody>
          <a:bodyPr/>
          <a:lstStyle/>
          <a:p>
            <a:r>
              <a:rPr lang="en-US" dirty="0"/>
              <a:t>Evaluation result details</a:t>
            </a:r>
          </a:p>
        </p:txBody>
      </p:sp>
      <p:pic>
        <p:nvPicPr>
          <p:cNvPr id="4" name="Picture 3" descr="A screenshot of a computer&#10;&#10;Description automatically generated">
            <a:extLst>
              <a:ext uri="{FF2B5EF4-FFF2-40B4-BE49-F238E27FC236}">
                <a16:creationId xmlns:a16="http://schemas.microsoft.com/office/drawing/2014/main" id="{BC3CB0C0-1355-3CF7-7E6A-1C4C4EED1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11"/>
            <a:ext cx="12192000" cy="6812978"/>
          </a:xfrm>
          <a:prstGeom prst="rect">
            <a:avLst/>
          </a:prstGeom>
        </p:spPr>
      </p:pic>
      <p:sp>
        <p:nvSpPr>
          <p:cNvPr id="7" name="Rectangle 6">
            <a:extLst>
              <a:ext uri="{FF2B5EF4-FFF2-40B4-BE49-F238E27FC236}">
                <a16:creationId xmlns:a16="http://schemas.microsoft.com/office/drawing/2014/main" id="{0EB8FC71-0EA8-6330-BF9E-922DB2E1ECFB}"/>
              </a:ext>
              <a:ext uri="{C183D7F6-B498-43B3-948B-1728B52AA6E4}">
                <adec:decorative xmlns:adec="http://schemas.microsoft.com/office/drawing/2017/decorative" val="1"/>
              </a:ext>
            </a:extLst>
          </p:cNvPr>
          <p:cNvSpPr/>
          <p:nvPr/>
        </p:nvSpPr>
        <p:spPr bwMode="auto">
          <a:xfrm>
            <a:off x="10703858" y="1786307"/>
            <a:ext cx="902926" cy="5071693"/>
          </a:xfrm>
          <a:prstGeom prst="rect">
            <a:avLst/>
          </a:prstGeom>
          <a:noFill/>
          <a:ln w="28575" cap="flat" cmpd="sng" algn="ctr">
            <a:gradFill>
              <a:gsLst>
                <a:gs pos="0">
                  <a:srgbClr val="0078D4"/>
                </a:gs>
                <a:gs pos="100000">
                  <a:srgbClr val="C03BC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Rectangle 7">
            <a:extLst>
              <a:ext uri="{FF2B5EF4-FFF2-40B4-BE49-F238E27FC236}">
                <a16:creationId xmlns:a16="http://schemas.microsoft.com/office/drawing/2014/main" id="{26024181-0F89-F698-FE7B-D8E0CD46C17C}"/>
              </a:ext>
              <a:ext uri="{C183D7F6-B498-43B3-948B-1728B52AA6E4}">
                <adec:decorative xmlns:adec="http://schemas.microsoft.com/office/drawing/2017/decorative" val="1"/>
              </a:ext>
            </a:extLst>
          </p:cNvPr>
          <p:cNvSpPr/>
          <p:nvPr/>
        </p:nvSpPr>
        <p:spPr bwMode="auto">
          <a:xfrm>
            <a:off x="3263153" y="1786307"/>
            <a:ext cx="2501153" cy="5071693"/>
          </a:xfrm>
          <a:prstGeom prst="rect">
            <a:avLst/>
          </a:prstGeom>
          <a:noFill/>
          <a:ln w="28575" cap="flat" cmpd="sng" algn="ctr">
            <a:gradFill>
              <a:gsLst>
                <a:gs pos="0">
                  <a:srgbClr val="0078D4"/>
                </a:gs>
                <a:gs pos="100000">
                  <a:srgbClr val="C03BC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48694444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DA61B-2373-354A-41AB-2E5CF2E7618E}"/>
              </a:ext>
            </a:extLst>
          </p:cNvPr>
          <p:cNvSpPr>
            <a:spLocks noGrp="1"/>
          </p:cNvSpPr>
          <p:nvPr>
            <p:ph type="title"/>
          </p:nvPr>
        </p:nvSpPr>
        <p:spPr>
          <a:xfrm>
            <a:off x="588963" y="457200"/>
            <a:ext cx="11017250" cy="492443"/>
          </a:xfrm>
        </p:spPr>
        <p:txBody>
          <a:bodyPr/>
          <a:lstStyle/>
          <a:p>
            <a:r>
              <a:rPr lang="en-US" sz="3200" dirty="0"/>
              <a:t>Operate the generative AI application</a:t>
            </a:r>
          </a:p>
        </p:txBody>
      </p:sp>
      <p:sp>
        <p:nvSpPr>
          <p:cNvPr id="6" name="Espace réservé du texte 5">
            <a:extLst>
              <a:ext uri="{FF2B5EF4-FFF2-40B4-BE49-F238E27FC236}">
                <a16:creationId xmlns:a16="http://schemas.microsoft.com/office/drawing/2014/main" id="{B2E8D822-8D8C-0FC5-E042-507BF01255BE}"/>
              </a:ext>
            </a:extLst>
          </p:cNvPr>
          <p:cNvSpPr>
            <a:spLocks noGrp="1"/>
          </p:cNvSpPr>
          <p:nvPr>
            <p:ph type="body" sz="quarter" idx="10"/>
          </p:nvPr>
        </p:nvSpPr>
        <p:spPr>
          <a:xfrm>
            <a:off x="588962" y="1282700"/>
            <a:ext cx="6644957" cy="5262979"/>
          </a:xfrm>
        </p:spPr>
        <p:txBody>
          <a:bodyPr/>
          <a:lstStyle/>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Develop a phased delivery plan</a:t>
            </a:r>
            <a:r>
              <a:rPr lang="en-US" dirty="0">
                <a:latin typeface="+mj-lt"/>
              </a:rPr>
              <a:t>, </a:t>
            </a:r>
            <a:r>
              <a:rPr lang="en-US" dirty="0"/>
              <a:t>giving a limited set of people the opportunity to try the system and provide feedback before the system is released more widely </a:t>
            </a:r>
          </a:p>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Develop an incident response plan and rollback plan</a:t>
            </a:r>
            <a:r>
              <a:rPr lang="en-US" dirty="0">
                <a:latin typeface="+mj-lt"/>
              </a:rPr>
              <a:t>, </a:t>
            </a:r>
            <a:r>
              <a:rPr lang="en-US" dirty="0"/>
              <a:t>including the time needed to respond to an unexpected issue quickly</a:t>
            </a:r>
          </a:p>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Prepare for unanticipated harms and misuse </a:t>
            </a:r>
            <a:r>
              <a:rPr lang="en-US" dirty="0"/>
              <a:t>by building in features and processes to block problematic prompts, responses, and users as close to real-time as possible</a:t>
            </a:r>
          </a:p>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Build user feedback and telemetry mechanisms </a:t>
            </a:r>
            <a:r>
              <a:rPr lang="en-US" dirty="0"/>
              <a:t>to help improve the system</a:t>
            </a:r>
          </a:p>
        </p:txBody>
      </p:sp>
      <p:pic>
        <p:nvPicPr>
          <p:cNvPr id="4" name="Picture 3" descr="Woman standing in conference room">
            <a:extLst>
              <a:ext uri="{FF2B5EF4-FFF2-40B4-BE49-F238E27FC236}">
                <a16:creationId xmlns:a16="http://schemas.microsoft.com/office/drawing/2014/main" id="{B62F1929-88A8-4A05-9CB4-E9444291083F}"/>
              </a:ext>
            </a:extLst>
          </p:cNvPr>
          <p:cNvPicPr>
            <a:picLocks noChangeAspect="1"/>
          </p:cNvPicPr>
          <p:nvPr/>
        </p:nvPicPr>
        <p:blipFill rotWithShape="1">
          <a:blip r:embed="rId3">
            <a:extLst>
              <a:ext uri="{28A0092B-C50C-407E-A947-70E740481C1C}">
                <a14:useLocalDpi xmlns:a14="http://schemas.microsoft.com/office/drawing/2010/main" val="0"/>
              </a:ext>
            </a:extLst>
          </a:blip>
          <a:srcRect l="12871" r="28466"/>
          <a:stretch/>
        </p:blipFill>
        <p:spPr>
          <a:xfrm flipH="1">
            <a:off x="7579711" y="0"/>
            <a:ext cx="6034689" cy="6858000"/>
          </a:xfrm>
          <a:prstGeom prst="rect">
            <a:avLst/>
          </a:prstGeom>
        </p:spPr>
      </p:pic>
    </p:spTree>
    <p:extLst>
      <p:ext uri="{BB962C8B-B14F-4D97-AF65-F5344CB8AC3E}">
        <p14:creationId xmlns:p14="http://schemas.microsoft.com/office/powerpoint/2010/main" val="304135540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0">
            <a:extLst>
              <a:ext uri="{FF2B5EF4-FFF2-40B4-BE49-F238E27FC236}">
                <a16:creationId xmlns:a16="http://schemas.microsoft.com/office/drawing/2014/main" id="{CFF56A83-3919-B8B4-8705-B21E57629198}"/>
              </a:ext>
              <a:ext uri="{C183D7F6-B498-43B3-948B-1728B52AA6E4}">
                <adec:decorative xmlns:adec="http://schemas.microsoft.com/office/drawing/2017/decorative" val="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2" name="Titre 1">
            <a:extLst>
              <a:ext uri="{FF2B5EF4-FFF2-40B4-BE49-F238E27FC236}">
                <a16:creationId xmlns:a16="http://schemas.microsoft.com/office/drawing/2014/main" id="{A8CC8039-D330-C729-702A-424255AFB4FF}"/>
              </a:ext>
            </a:extLst>
          </p:cNvPr>
          <p:cNvSpPr>
            <a:spLocks noGrp="1"/>
          </p:cNvSpPr>
          <p:nvPr>
            <p:ph type="title"/>
          </p:nvPr>
        </p:nvSpPr>
        <p:spPr>
          <a:xfrm>
            <a:off x="524255" y="2295144"/>
            <a:ext cx="3938017" cy="1969770"/>
          </a:xfrm>
        </p:spPr>
        <p:txBody>
          <a:bodyPr/>
          <a:lstStyle/>
          <a:p>
            <a:r>
              <a:rPr lang="en-US" sz="3200" dirty="0"/>
              <a:t>Azure AI is our </a:t>
            </a:r>
            <a:r>
              <a:rPr lang="en-US" dirty="0">
                <a:gradFill flip="none" rotWithShape="1">
                  <a:gsLst>
                    <a:gs pos="12000">
                      <a:srgbClr val="CD9AD0"/>
                    </a:gs>
                    <a:gs pos="87000">
                      <a:srgbClr val="8EC8E8"/>
                    </a:gs>
                  </a:gsLst>
                  <a:lin ang="10800000" scaled="1"/>
                  <a:tileRect/>
                </a:gradFill>
                <a:latin typeface="Segoe UI Semibold"/>
                <a:ea typeface="+mj-lt"/>
                <a:cs typeface="Segoe UI Semibold"/>
              </a:rPr>
              <a:t>common foundation </a:t>
            </a:r>
            <a:r>
              <a:rPr lang="en-US" sz="3200" dirty="0"/>
              <a:t>for responsible innovation</a:t>
            </a:r>
            <a:endParaRPr lang="en-US" dirty="0"/>
          </a:p>
        </p:txBody>
      </p:sp>
      <p:pic>
        <p:nvPicPr>
          <p:cNvPr id="3" name="Picture 109">
            <a:extLst>
              <a:ext uri="{FF2B5EF4-FFF2-40B4-BE49-F238E27FC236}">
                <a16:creationId xmlns:a16="http://schemas.microsoft.com/office/drawing/2014/main" id="{9224D18A-8C7E-1362-9374-37A0E1ADBD5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4255" y="4416247"/>
            <a:ext cx="2623862" cy="401937"/>
          </a:xfrm>
          <a:prstGeom prst="rect">
            <a:avLst/>
          </a:prstGeom>
        </p:spPr>
      </p:pic>
      <p:grpSp>
        <p:nvGrpSpPr>
          <p:cNvPr id="5" name="Group 28">
            <a:extLst>
              <a:ext uri="{FF2B5EF4-FFF2-40B4-BE49-F238E27FC236}">
                <a16:creationId xmlns:a16="http://schemas.microsoft.com/office/drawing/2014/main" id="{E34DD631-73C4-5697-2A1A-3827E1F652AA}"/>
              </a:ext>
              <a:ext uri="{C183D7F6-B498-43B3-948B-1728B52AA6E4}">
                <adec:decorative xmlns:adec="http://schemas.microsoft.com/office/drawing/2017/decorative" val="1"/>
              </a:ext>
            </a:extLst>
          </p:cNvPr>
          <p:cNvGrpSpPr/>
          <p:nvPr/>
        </p:nvGrpSpPr>
        <p:grpSpPr>
          <a:xfrm>
            <a:off x="8472791" y="1723546"/>
            <a:ext cx="2588574" cy="2000171"/>
            <a:chOff x="6281451" y="2196412"/>
            <a:chExt cx="2876193" cy="2222412"/>
          </a:xfrm>
        </p:grpSpPr>
        <p:sp>
          <p:nvSpPr>
            <p:cNvPr id="6" name="Rounded Rectangle 26">
              <a:extLst>
                <a:ext uri="{FF2B5EF4-FFF2-40B4-BE49-F238E27FC236}">
                  <a16:creationId xmlns:a16="http://schemas.microsoft.com/office/drawing/2014/main" id="{60E631DA-5892-4980-3B1A-B60C6C96FABB}"/>
                </a:ext>
              </a:extLst>
            </p:cNvPr>
            <p:cNvSpPr/>
            <p:nvPr/>
          </p:nvSpPr>
          <p:spPr bwMode="auto">
            <a:xfrm>
              <a:off x="6281451" y="2196412"/>
              <a:ext cx="2876192" cy="2222412"/>
            </a:xfrm>
            <a:prstGeom prst="roundRect">
              <a:avLst>
                <a:gd name="adj" fmla="val 5687"/>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7" name="Group 24">
              <a:extLst>
                <a:ext uri="{FF2B5EF4-FFF2-40B4-BE49-F238E27FC236}">
                  <a16:creationId xmlns:a16="http://schemas.microsoft.com/office/drawing/2014/main" id="{B49E0CA3-6C9F-0B52-F7AE-6D1F19579FF4}"/>
                </a:ext>
              </a:extLst>
            </p:cNvPr>
            <p:cNvGrpSpPr/>
            <p:nvPr/>
          </p:nvGrpSpPr>
          <p:grpSpPr>
            <a:xfrm>
              <a:off x="6281452" y="2456665"/>
              <a:ext cx="2876192" cy="1110397"/>
              <a:chOff x="6281452" y="2456665"/>
              <a:chExt cx="2876192" cy="1110397"/>
            </a:xfrm>
          </p:grpSpPr>
          <p:sp>
            <p:nvSpPr>
              <p:cNvPr id="8" name="TextBox 20">
                <a:extLst>
                  <a:ext uri="{FF2B5EF4-FFF2-40B4-BE49-F238E27FC236}">
                    <a16:creationId xmlns:a16="http://schemas.microsoft.com/office/drawing/2014/main" id="{C64217AA-8D98-4381-FE9D-65C7A683E22F}"/>
                  </a:ext>
                </a:extLst>
              </p:cNvPr>
              <p:cNvSpPr txBox="1"/>
              <p:nvPr/>
            </p:nvSpPr>
            <p:spPr>
              <a:xfrm>
                <a:off x="6281452" y="2456665"/>
                <a:ext cx="2876192" cy="41036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Build a copilot</a:t>
                </a:r>
              </a:p>
            </p:txBody>
          </p:sp>
          <p:pic>
            <p:nvPicPr>
              <p:cNvPr id="9" name="Picture 21" descr="Azure Logo">
                <a:extLst>
                  <a:ext uri="{FF2B5EF4-FFF2-40B4-BE49-F238E27FC236}">
                    <a16:creationId xmlns:a16="http://schemas.microsoft.com/office/drawing/2014/main" id="{767D8FB5-F27E-67DD-9412-D39897C1CC16}"/>
                  </a:ext>
                </a:extLst>
              </p:cNvPr>
              <p:cNvPicPr>
                <a:picLocks noChangeAspect="1"/>
              </p:cNvPicPr>
              <p:nvPr/>
            </p:nvPicPr>
            <p:blipFill>
              <a:blip r:embed="rId6"/>
              <a:stretch>
                <a:fillRect/>
              </a:stretch>
            </p:blipFill>
            <p:spPr>
              <a:xfrm>
                <a:off x="7302241" y="2942092"/>
                <a:ext cx="624970" cy="624970"/>
              </a:xfrm>
              <a:prstGeom prst="rect">
                <a:avLst/>
              </a:prstGeom>
            </p:spPr>
          </p:pic>
        </p:grpSp>
      </p:grpSp>
      <p:grpSp>
        <p:nvGrpSpPr>
          <p:cNvPr id="10" name="Group 27">
            <a:extLst>
              <a:ext uri="{FF2B5EF4-FFF2-40B4-BE49-F238E27FC236}">
                <a16:creationId xmlns:a16="http://schemas.microsoft.com/office/drawing/2014/main" id="{6164D0C5-FE27-9484-4EC7-93F1E5BCEF56}"/>
              </a:ext>
              <a:ext uri="{C183D7F6-B498-43B3-948B-1728B52AA6E4}">
                <adec:decorative xmlns:adec="http://schemas.microsoft.com/office/drawing/2017/decorative" val="1"/>
              </a:ext>
            </a:extLst>
          </p:cNvPr>
          <p:cNvGrpSpPr/>
          <p:nvPr/>
        </p:nvGrpSpPr>
        <p:grpSpPr>
          <a:xfrm>
            <a:off x="5164283" y="1723546"/>
            <a:ext cx="2588574" cy="2000171"/>
            <a:chOff x="2166652" y="2196412"/>
            <a:chExt cx="2876193" cy="2222412"/>
          </a:xfrm>
        </p:grpSpPr>
        <p:sp>
          <p:nvSpPr>
            <p:cNvPr id="11" name="Rounded Rectangle 25">
              <a:extLst>
                <a:ext uri="{FF2B5EF4-FFF2-40B4-BE49-F238E27FC236}">
                  <a16:creationId xmlns:a16="http://schemas.microsoft.com/office/drawing/2014/main" id="{FF0DE96D-4006-CD45-6356-52264DF4BED3}"/>
                </a:ext>
              </a:extLst>
            </p:cNvPr>
            <p:cNvSpPr/>
            <p:nvPr/>
          </p:nvSpPr>
          <p:spPr bwMode="auto">
            <a:xfrm>
              <a:off x="2166653" y="2196412"/>
              <a:ext cx="2876192" cy="2222412"/>
            </a:xfrm>
            <a:prstGeom prst="roundRect">
              <a:avLst>
                <a:gd name="adj" fmla="val 5687"/>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12" name="Group 23">
              <a:extLst>
                <a:ext uri="{FF2B5EF4-FFF2-40B4-BE49-F238E27FC236}">
                  <a16:creationId xmlns:a16="http://schemas.microsoft.com/office/drawing/2014/main" id="{CB40A11B-EAD1-8443-B158-3312EF1BCD97}"/>
                </a:ext>
              </a:extLst>
            </p:cNvPr>
            <p:cNvGrpSpPr/>
            <p:nvPr/>
          </p:nvGrpSpPr>
          <p:grpSpPr>
            <a:xfrm>
              <a:off x="2166652" y="2456665"/>
              <a:ext cx="2876192" cy="1145792"/>
              <a:chOff x="2166652" y="2456665"/>
              <a:chExt cx="2876192" cy="1145792"/>
            </a:xfrm>
          </p:grpSpPr>
          <p:sp>
            <p:nvSpPr>
              <p:cNvPr id="13" name="TextBox 19">
                <a:extLst>
                  <a:ext uri="{FF2B5EF4-FFF2-40B4-BE49-F238E27FC236}">
                    <a16:creationId xmlns:a16="http://schemas.microsoft.com/office/drawing/2014/main" id="{399C9D9E-0D39-D1B9-11F9-348126C363A9}"/>
                  </a:ext>
                </a:extLst>
              </p:cNvPr>
              <p:cNvSpPr txBox="1"/>
              <p:nvPr/>
            </p:nvSpPr>
            <p:spPr>
              <a:xfrm>
                <a:off x="2166652" y="2456665"/>
                <a:ext cx="2876192" cy="41036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a Copilot</a:t>
                </a:r>
              </a:p>
            </p:txBody>
          </p:sp>
          <p:pic>
            <p:nvPicPr>
              <p:cNvPr id="14" name="!!CopilotLogo" descr="A rainbow colored logo on a black background">
                <a:extLst>
                  <a:ext uri="{FF2B5EF4-FFF2-40B4-BE49-F238E27FC236}">
                    <a16:creationId xmlns:a16="http://schemas.microsoft.com/office/drawing/2014/main" id="{775E9574-1305-9719-6771-A5093936ABB9}"/>
                  </a:ext>
                </a:extLst>
              </p:cNvPr>
              <p:cNvPicPr>
                <a:picLocks noChangeAspect="1"/>
              </p:cNvPicPr>
              <p:nvPr/>
            </p:nvPicPr>
            <p:blipFill rotWithShape="1">
              <a:blip r:embed="rId7"/>
              <a:srcRect t="3721" b="5153"/>
              <a:stretch/>
            </p:blipFill>
            <p:spPr>
              <a:xfrm>
                <a:off x="3162883" y="2931419"/>
                <a:ext cx="736383" cy="671038"/>
              </a:xfrm>
              <a:prstGeom prst="rect">
                <a:avLst/>
              </a:prstGeom>
              <a:noFill/>
              <a:ln>
                <a:noFill/>
                <a:headEnd type="none" w="med" len="med"/>
                <a:tailEnd type="none" w="med" len="med"/>
              </a:ln>
              <a:effectLst/>
            </p:spPr>
          </p:pic>
        </p:grpSp>
      </p:grpSp>
      <p:sp>
        <p:nvSpPr>
          <p:cNvPr id="21" name="Rectangle: Rounded Corners 34">
            <a:extLst>
              <a:ext uri="{FF2B5EF4-FFF2-40B4-BE49-F238E27FC236}">
                <a16:creationId xmlns:a16="http://schemas.microsoft.com/office/drawing/2014/main" id="{714DD3B3-D15B-C945-E3BB-C25BFDDE23C7}"/>
              </a:ext>
              <a:ext uri="{C183D7F6-B498-43B3-948B-1728B52AA6E4}">
                <adec:decorative xmlns:adec="http://schemas.microsoft.com/office/drawing/2017/decorative" val="1"/>
              </a:ext>
            </a:extLst>
          </p:cNvPr>
          <p:cNvSpPr/>
          <p:nvPr/>
        </p:nvSpPr>
        <p:spPr>
          <a:xfrm>
            <a:off x="5479427" y="3161253"/>
            <a:ext cx="2172630" cy="348493"/>
          </a:xfrm>
          <a:prstGeom prst="roundRect">
            <a:avLst>
              <a:gd name="adj" fmla="val 50000"/>
            </a:avLst>
          </a:prstGeom>
          <a:gradFill flip="none" rotWithShape="1">
            <a:gsLst>
              <a:gs pos="0">
                <a:schemeClr val="bg1">
                  <a:lumMod val="85000"/>
                </a:schemeClr>
              </a:gs>
              <a:gs pos="87000">
                <a:schemeClr val="bg1">
                  <a:lumMod val="50000"/>
                </a:schemeClr>
              </a:gs>
            </a:gsLst>
            <a:path path="circle">
              <a:fillToRect l="100000" t="100000"/>
            </a:path>
            <a:tileRect r="-100000" b="-100000"/>
          </a:gradFill>
          <a:ln w="28575" cap="flat" cmpd="sng" algn="ctr">
            <a:solidFill>
              <a:srgbClr val="FFFFFF"/>
            </a:solidFill>
            <a:prstDash val="solid"/>
            <a:headEnd type="none" w="med" len="med"/>
            <a:tailEnd type="none" w="med" len="med"/>
          </a:ln>
          <a:effectLst>
            <a:outerShdw blurRad="63500" dist="127000" dir="2700000" algn="ctr" rotWithShape="0">
              <a:srgbClr val="091F2C">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cs typeface="Segoe Sans Text" pitchFamily="2" charset="0"/>
            </a:endParaRPr>
          </a:p>
        </p:txBody>
      </p:sp>
      <p:sp>
        <p:nvSpPr>
          <p:cNvPr id="22" name="Rectangle: Rounded Corners 35">
            <a:extLst>
              <a:ext uri="{FF2B5EF4-FFF2-40B4-BE49-F238E27FC236}">
                <a16:creationId xmlns:a16="http://schemas.microsoft.com/office/drawing/2014/main" id="{61F6662C-D281-558D-E315-A0B00CB3F594}"/>
              </a:ext>
              <a:ext uri="{C183D7F6-B498-43B3-948B-1728B52AA6E4}">
                <adec:decorative xmlns:adec="http://schemas.microsoft.com/office/drawing/2017/decorative" val="1"/>
              </a:ext>
            </a:extLst>
          </p:cNvPr>
          <p:cNvSpPr/>
          <p:nvPr/>
        </p:nvSpPr>
        <p:spPr>
          <a:xfrm>
            <a:off x="8689529" y="3161253"/>
            <a:ext cx="2172630" cy="348493"/>
          </a:xfrm>
          <a:prstGeom prst="roundRect">
            <a:avLst>
              <a:gd name="adj" fmla="val 50000"/>
            </a:avLst>
          </a:prstGeom>
          <a:gradFill flip="none" rotWithShape="1">
            <a:gsLst>
              <a:gs pos="68000">
                <a:schemeClr val="bg1">
                  <a:lumMod val="85000"/>
                </a:schemeClr>
              </a:gs>
              <a:gs pos="100000">
                <a:schemeClr val="bg1">
                  <a:lumMod val="50000"/>
                </a:schemeClr>
              </a:gs>
            </a:gsLst>
            <a:path path="circle">
              <a:fillToRect l="100000" t="100000"/>
            </a:path>
            <a:tileRect r="-100000" b="-100000"/>
          </a:gradFill>
          <a:ln w="28575" cap="flat" cmpd="sng" algn="ctr">
            <a:solidFill>
              <a:srgbClr val="FFFFFF"/>
            </a:solidFill>
            <a:prstDash val="solid"/>
            <a:headEnd type="none" w="med" len="med"/>
            <a:tailEnd type="none" w="med" len="med"/>
          </a:ln>
          <a:effectLst>
            <a:outerShdw blurRad="63500" dist="127000" dir="2700000" algn="ctr" rotWithShape="0">
              <a:srgbClr val="091F2C">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cs typeface="Segoe Sans Text" pitchFamily="2" charset="0"/>
            </a:endParaRPr>
          </a:p>
        </p:txBody>
      </p:sp>
      <p:sp>
        <p:nvSpPr>
          <p:cNvPr id="25" name="Oval 36">
            <a:extLst>
              <a:ext uri="{FF2B5EF4-FFF2-40B4-BE49-F238E27FC236}">
                <a16:creationId xmlns:a16="http://schemas.microsoft.com/office/drawing/2014/main" id="{BB562B4D-BEBD-BA9F-811A-0BD095714034}"/>
              </a:ext>
              <a:ext uri="{C183D7F6-B498-43B3-948B-1728B52AA6E4}">
                <adec:decorative xmlns:adec="http://schemas.microsoft.com/office/drawing/2017/decorative" val="1"/>
              </a:ext>
            </a:extLst>
          </p:cNvPr>
          <p:cNvSpPr/>
          <p:nvPr/>
        </p:nvSpPr>
        <p:spPr bwMode="auto">
          <a:xfrm>
            <a:off x="9061286" y="3143276"/>
            <a:ext cx="384673" cy="384673"/>
          </a:xfrm>
          <a:prstGeom prst="ellipse">
            <a:avLst/>
          </a:prstGeom>
          <a:solidFill>
            <a:srgbClr val="FFFFFF"/>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6" name="Oval 37">
            <a:extLst>
              <a:ext uri="{FF2B5EF4-FFF2-40B4-BE49-F238E27FC236}">
                <a16:creationId xmlns:a16="http://schemas.microsoft.com/office/drawing/2014/main" id="{C664DFF2-34AB-7146-7693-98C73C6FCF6C}"/>
              </a:ext>
              <a:ext uri="{C183D7F6-B498-43B3-948B-1728B52AA6E4}">
                <adec:decorative xmlns:adec="http://schemas.microsoft.com/office/drawing/2017/decorative" val="1"/>
              </a:ext>
            </a:extLst>
          </p:cNvPr>
          <p:cNvSpPr/>
          <p:nvPr/>
        </p:nvSpPr>
        <p:spPr bwMode="auto">
          <a:xfrm>
            <a:off x="6823111" y="3143276"/>
            <a:ext cx="384673" cy="384673"/>
          </a:xfrm>
          <a:prstGeom prst="ellipse">
            <a:avLst/>
          </a:prstGeom>
          <a:solidFill>
            <a:srgbClr val="FFFFFF"/>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29" name="Groupe 28">
            <a:extLst>
              <a:ext uri="{FF2B5EF4-FFF2-40B4-BE49-F238E27FC236}">
                <a16:creationId xmlns:a16="http://schemas.microsoft.com/office/drawing/2014/main" id="{66F7F846-A559-EDD3-9D7D-3581F3B75398}"/>
              </a:ext>
            </a:extLst>
          </p:cNvPr>
          <p:cNvGrpSpPr/>
          <p:nvPr/>
        </p:nvGrpSpPr>
        <p:grpSpPr>
          <a:xfrm>
            <a:off x="5164283" y="3732071"/>
            <a:ext cx="5897079" cy="1683601"/>
            <a:chOff x="5182571" y="3825465"/>
            <a:chExt cx="5897079" cy="1683601"/>
          </a:xfrm>
        </p:grpSpPr>
        <p:grpSp>
          <p:nvGrpSpPr>
            <p:cNvPr id="15" name="Group 35">
              <a:extLst>
                <a:ext uri="{FF2B5EF4-FFF2-40B4-BE49-F238E27FC236}">
                  <a16:creationId xmlns:a16="http://schemas.microsoft.com/office/drawing/2014/main" id="{D7446309-A2F0-5288-AF10-003E33DDC3F4}"/>
                </a:ext>
                <a:ext uri="{C183D7F6-B498-43B3-948B-1728B52AA6E4}">
                  <adec:decorative xmlns:adec="http://schemas.microsoft.com/office/drawing/2017/decorative" val="1"/>
                </a:ext>
              </a:extLst>
            </p:cNvPr>
            <p:cNvGrpSpPr/>
            <p:nvPr/>
          </p:nvGrpSpPr>
          <p:grpSpPr>
            <a:xfrm>
              <a:off x="5182571" y="4084353"/>
              <a:ext cx="5897079" cy="1424713"/>
              <a:chOff x="3790349" y="4371584"/>
              <a:chExt cx="4609550" cy="1460632"/>
            </a:xfrm>
          </p:grpSpPr>
          <p:sp>
            <p:nvSpPr>
              <p:cNvPr id="16" name="Rounded Rectangle 34">
                <a:extLst>
                  <a:ext uri="{FF2B5EF4-FFF2-40B4-BE49-F238E27FC236}">
                    <a16:creationId xmlns:a16="http://schemas.microsoft.com/office/drawing/2014/main" id="{82D160C1-F9ED-8797-7368-33887A70273B}"/>
                  </a:ext>
                </a:extLst>
              </p:cNvPr>
              <p:cNvSpPr/>
              <p:nvPr/>
            </p:nvSpPr>
            <p:spPr bwMode="auto">
              <a:xfrm>
                <a:off x="3790349" y="4371584"/>
                <a:ext cx="4609550" cy="1460632"/>
              </a:xfrm>
              <a:prstGeom prst="roundRect">
                <a:avLst>
                  <a:gd name="adj" fmla="val 5687"/>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200" dirty="0">
                  <a:latin typeface="Segoe UI Semibold"/>
                  <a:cs typeface="Segoe UI" pitchFamily="34" charset="0"/>
                </a:endParaRPr>
              </a:p>
            </p:txBody>
          </p:sp>
          <p:grpSp>
            <p:nvGrpSpPr>
              <p:cNvPr id="17" name="Group 32">
                <a:extLst>
                  <a:ext uri="{FF2B5EF4-FFF2-40B4-BE49-F238E27FC236}">
                    <a16:creationId xmlns:a16="http://schemas.microsoft.com/office/drawing/2014/main" id="{7F00BCA9-E54C-B944-C998-D716A5E8EB75}"/>
                  </a:ext>
                </a:extLst>
              </p:cNvPr>
              <p:cNvGrpSpPr/>
              <p:nvPr/>
            </p:nvGrpSpPr>
            <p:grpSpPr>
              <a:xfrm>
                <a:off x="3868332" y="4740572"/>
                <a:ext cx="4455726" cy="754986"/>
                <a:chOff x="4695083" y="4715510"/>
                <a:chExt cx="4455726" cy="754986"/>
              </a:xfrm>
            </p:grpSpPr>
            <p:sp>
              <p:nvSpPr>
                <p:cNvPr id="18" name="TextBox 30">
                  <a:extLst>
                    <a:ext uri="{FF2B5EF4-FFF2-40B4-BE49-F238E27FC236}">
                      <a16:creationId xmlns:a16="http://schemas.microsoft.com/office/drawing/2014/main" id="{01085CBA-12E1-8D05-E21F-AEB8D9331180}"/>
                    </a:ext>
                  </a:extLst>
                </p:cNvPr>
                <p:cNvSpPr txBox="1"/>
                <p:nvPr/>
              </p:nvSpPr>
              <p:spPr>
                <a:xfrm>
                  <a:off x="5484850" y="4715510"/>
                  <a:ext cx="2876192" cy="3786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b="0" i="0" u="none" strike="noStrike" kern="1200" cap="none" spc="0" normalizeH="0" baseline="0" noProof="0" dirty="0">
                      <a:ln w="3175">
                        <a:noFill/>
                      </a:ln>
                      <a:solidFill>
                        <a:schemeClr val="tx1"/>
                      </a:solidFill>
                      <a:effectLst/>
                      <a:uLnTx/>
                      <a:uFillTx/>
                      <a:latin typeface="Segoe UI Semibold"/>
                      <a:ea typeface="+mn-ea"/>
                      <a:cs typeface="Segoe UI" pitchFamily="34" charset="0"/>
                    </a:rPr>
                    <a:t>Azure AI</a:t>
                  </a:r>
                </a:p>
              </p:txBody>
            </p:sp>
            <p:sp>
              <p:nvSpPr>
                <p:cNvPr id="19" name="TextBox 31">
                  <a:extLst>
                    <a:ext uri="{FF2B5EF4-FFF2-40B4-BE49-F238E27FC236}">
                      <a16:creationId xmlns:a16="http://schemas.microsoft.com/office/drawing/2014/main" id="{2A0129D0-1D52-3F27-E709-FF3ACBE003FE}"/>
                    </a:ext>
                  </a:extLst>
                </p:cNvPr>
                <p:cNvSpPr txBox="1"/>
                <p:nvPr/>
              </p:nvSpPr>
              <p:spPr>
                <a:xfrm>
                  <a:off x="4695083" y="5218067"/>
                  <a:ext cx="4455726" cy="25242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mn-cs"/>
                    </a:rPr>
                    <a:t>Infrastructure, models, responsible AI tools</a:t>
                  </a:r>
                </a:p>
              </p:txBody>
            </p:sp>
          </p:grpSp>
        </p:grpSp>
        <p:cxnSp>
          <p:nvCxnSpPr>
            <p:cNvPr id="27" name="Straight Connector 30">
              <a:extLst>
                <a:ext uri="{FF2B5EF4-FFF2-40B4-BE49-F238E27FC236}">
                  <a16:creationId xmlns:a16="http://schemas.microsoft.com/office/drawing/2014/main" id="{9EB35EC1-2534-9DC4-1823-7E9F4F83769B}"/>
                </a:ext>
              </a:extLst>
            </p:cNvPr>
            <p:cNvCxnSpPr>
              <a:cxnSpLocks/>
            </p:cNvCxnSpPr>
            <p:nvPr/>
          </p:nvCxnSpPr>
          <p:spPr>
            <a:xfrm>
              <a:off x="6644360" y="3825465"/>
              <a:ext cx="0" cy="310379"/>
            </a:xfrm>
            <a:prstGeom prst="line">
              <a:avLst/>
            </a:prstGeom>
            <a:noFill/>
            <a:ln w="19050" cap="flat" cmpd="sng" algn="ctr">
              <a:solidFill>
                <a:srgbClr val="FFFFFF">
                  <a:lumMod val="65000"/>
                </a:srgbClr>
              </a:solidFill>
              <a:prstDash val="sysDash"/>
              <a:headEnd type="none" w="lg" len="med"/>
              <a:tailEnd type="none" w="lg" len="med"/>
            </a:ln>
            <a:effectLst/>
          </p:spPr>
        </p:cxnSp>
        <p:cxnSp>
          <p:nvCxnSpPr>
            <p:cNvPr id="28" name="Straight Connector 31">
              <a:extLst>
                <a:ext uri="{FF2B5EF4-FFF2-40B4-BE49-F238E27FC236}">
                  <a16:creationId xmlns:a16="http://schemas.microsoft.com/office/drawing/2014/main" id="{4B51B4DC-B141-3952-40B4-C5C196C186B3}"/>
                </a:ext>
              </a:extLst>
            </p:cNvPr>
            <p:cNvCxnSpPr>
              <a:cxnSpLocks/>
            </p:cNvCxnSpPr>
            <p:nvPr/>
          </p:nvCxnSpPr>
          <p:spPr>
            <a:xfrm>
              <a:off x="9772166" y="3825465"/>
              <a:ext cx="0" cy="310379"/>
            </a:xfrm>
            <a:prstGeom prst="line">
              <a:avLst/>
            </a:prstGeom>
            <a:noFill/>
            <a:ln w="19050" cap="flat" cmpd="sng" algn="ctr">
              <a:solidFill>
                <a:srgbClr val="FFFFFF">
                  <a:lumMod val="65000"/>
                </a:srgbClr>
              </a:solidFill>
              <a:prstDash val="sysDash"/>
              <a:headEnd type="none" w="lg" len="med"/>
              <a:tailEnd type="none" w="lg" len="med"/>
            </a:ln>
            <a:effectLst/>
          </p:spPr>
        </p:cxnSp>
      </p:grpSp>
    </p:spTree>
    <p:extLst>
      <p:ext uri="{BB962C8B-B14F-4D97-AF65-F5344CB8AC3E}">
        <p14:creationId xmlns:p14="http://schemas.microsoft.com/office/powerpoint/2010/main" val="248234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34CBA-8141-4A74-6501-C85ED8938A8F}"/>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F09571B3-CB07-1186-179F-3CFB0BB5EB0A}"/>
              </a:ext>
            </a:extLst>
          </p:cNvPr>
          <p:cNvSpPr>
            <a:spLocks noGrp="1"/>
          </p:cNvSpPr>
          <p:nvPr>
            <p:ph type="title"/>
          </p:nvPr>
        </p:nvSpPr>
        <p:spPr>
          <a:xfrm>
            <a:off x="588962" y="366154"/>
            <a:ext cx="11017250" cy="492443"/>
          </a:xfrm>
        </p:spPr>
        <p:txBody>
          <a:bodyPr/>
          <a:lstStyle/>
          <a:p>
            <a:r>
              <a:rPr lang="en-US" sz="3200" dirty="0"/>
              <a:t>Continuously monitor your AI apps with Azure</a:t>
            </a:r>
          </a:p>
        </p:txBody>
      </p:sp>
      <p:sp>
        <p:nvSpPr>
          <p:cNvPr id="7" name="TextBox 4">
            <a:extLst>
              <a:ext uri="{FF2B5EF4-FFF2-40B4-BE49-F238E27FC236}">
                <a16:creationId xmlns:a16="http://schemas.microsoft.com/office/drawing/2014/main" id="{2BA73441-E50E-13DE-A96C-4BBAB5631E36}"/>
              </a:ext>
            </a:extLst>
          </p:cNvPr>
          <p:cNvSpPr txBox="1"/>
          <p:nvPr/>
        </p:nvSpPr>
        <p:spPr>
          <a:xfrm>
            <a:off x="6362968" y="1681102"/>
            <a:ext cx="4921770" cy="1446550"/>
          </a:xfrm>
          <a:prstGeom prst="rect">
            <a:avLst/>
          </a:prstGeom>
          <a:noFill/>
        </p:spPr>
        <p:txBody>
          <a:bodyPr wrap="square" lIns="0" tIns="0" rIns="0" bIns="0" rtlCol="0">
            <a:spAutoFit/>
          </a:bodyPr>
          <a:lstStyle/>
          <a:p>
            <a:pPr>
              <a:spcAft>
                <a:spcPts val="1200"/>
              </a:spcAft>
            </a:pPr>
            <a:r>
              <a:rPr lang="en-US" sz="2400" dirty="0">
                <a:latin typeface="+mj-lt"/>
              </a:rPr>
              <a:t>Risk and safety monitoring </a:t>
            </a:r>
          </a:p>
          <a:p>
            <a:pPr>
              <a:spcAft>
                <a:spcPts val="1200"/>
              </a:spcAft>
            </a:pPr>
            <a:r>
              <a:rPr lang="en-US" sz="2000" dirty="0"/>
              <a:t>Understand the inputs, outputs, and end users triggering Azure OpenAI Service content filters</a:t>
            </a:r>
          </a:p>
        </p:txBody>
      </p:sp>
      <p:pic>
        <p:nvPicPr>
          <p:cNvPr id="8" name="Picture 2" descr="Screenshot of the content detection pane in the Risks &amp; Safety monitoring page.">
            <a:extLst>
              <a:ext uri="{FF2B5EF4-FFF2-40B4-BE49-F238E27FC236}">
                <a16:creationId xmlns:a16="http://schemas.microsoft.com/office/drawing/2014/main" id="{9D74FEBF-92CB-8F0A-16B3-DC084DA390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37" t="47990" b="1"/>
          <a:stretch/>
        </p:blipFill>
        <p:spPr bwMode="auto">
          <a:xfrm>
            <a:off x="588962" y="1105911"/>
            <a:ext cx="5326965" cy="2645443"/>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TextBox 2">
            <a:extLst>
              <a:ext uri="{FF2B5EF4-FFF2-40B4-BE49-F238E27FC236}">
                <a16:creationId xmlns:a16="http://schemas.microsoft.com/office/drawing/2014/main" id="{EDBFF158-78E0-2AC2-1288-E749FD42DBB9}"/>
              </a:ext>
            </a:extLst>
          </p:cNvPr>
          <p:cNvSpPr txBox="1"/>
          <p:nvPr/>
        </p:nvSpPr>
        <p:spPr>
          <a:xfrm>
            <a:off x="6362968" y="4280219"/>
            <a:ext cx="4921770" cy="1446550"/>
          </a:xfrm>
          <a:prstGeom prst="rect">
            <a:avLst/>
          </a:prstGeom>
          <a:noFill/>
        </p:spPr>
        <p:txBody>
          <a:bodyPr wrap="square" lIns="0" tIns="0" rIns="0" bIns="0" rtlCol="0">
            <a:spAutoFit/>
          </a:bodyPr>
          <a:lstStyle/>
          <a:p>
            <a:pPr>
              <a:spcAft>
                <a:spcPts val="1200"/>
              </a:spcAft>
            </a:pPr>
            <a:r>
              <a:rPr lang="en-US" sz="2400" dirty="0">
                <a:latin typeface="+mj-lt"/>
              </a:rPr>
              <a:t>Generation quality monitoring </a:t>
            </a:r>
          </a:p>
          <a:p>
            <a:pPr>
              <a:spcAft>
                <a:spcPts val="1200"/>
              </a:spcAft>
            </a:pPr>
            <a:r>
              <a:rPr lang="en-US" sz="2000" dirty="0"/>
              <a:t>Detect if your application begins to hallucinate or otherwise output low-quality responses</a:t>
            </a:r>
          </a:p>
        </p:txBody>
      </p:sp>
      <p:pic>
        <p:nvPicPr>
          <p:cNvPr id="10" name="Picture 6" descr="A screenshot of a computer&#10;&#10;Description automatically generated">
            <a:extLst>
              <a:ext uri="{FF2B5EF4-FFF2-40B4-BE49-F238E27FC236}">
                <a16:creationId xmlns:a16="http://schemas.microsoft.com/office/drawing/2014/main" id="{6919148E-0F7E-4F25-E6B9-4AF591241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963" y="3997184"/>
            <a:ext cx="5326964" cy="2627650"/>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362057122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A8153-F604-718C-85A5-F09C2D9E365E}"/>
              </a:ext>
            </a:extLst>
          </p:cNvPr>
          <p:cNvSpPr>
            <a:spLocks noGrp="1"/>
          </p:cNvSpPr>
          <p:nvPr>
            <p:ph type="title"/>
          </p:nvPr>
        </p:nvSpPr>
        <p:spPr/>
        <p:txBody>
          <a:bodyPr/>
          <a:lstStyle/>
          <a:p>
            <a:r>
              <a:rPr kumimoji="0" lang="en-US" sz="3200" b="0" i="0" u="none" strike="noStrike" kern="1200" cap="none" spc="-50" normalizeH="0" baseline="0" noProof="0" dirty="0">
                <a:ln w="3175">
                  <a:noFill/>
                </a:ln>
                <a:effectLst/>
                <a:uLnTx/>
                <a:uFillTx/>
                <a:latin typeface="+mj-lt"/>
                <a:ea typeface="+mn-ea"/>
                <a:cs typeface="Segoe UI" pitchFamily="34" charset="0"/>
              </a:rPr>
              <a:t>Secure and govern generative AI apps</a:t>
            </a:r>
            <a:endParaRPr lang="en-US" noProof="0" dirty="0"/>
          </a:p>
        </p:txBody>
      </p:sp>
      <p:sp>
        <p:nvSpPr>
          <p:cNvPr id="3" name="Espace réservé du texte 2">
            <a:extLst>
              <a:ext uri="{FF2B5EF4-FFF2-40B4-BE49-F238E27FC236}">
                <a16:creationId xmlns:a16="http://schemas.microsoft.com/office/drawing/2014/main" id="{9F13C101-2CDC-3F56-2A25-D139A9D69EA8}"/>
              </a:ext>
            </a:extLst>
          </p:cNvPr>
          <p:cNvSpPr>
            <a:spLocks noGrp="1"/>
          </p:cNvSpPr>
          <p:nvPr>
            <p:ph type="body" sz="quarter" idx="10"/>
          </p:nvPr>
        </p:nvSpPr>
        <p:spPr>
          <a:xfrm>
            <a:off x="588263" y="1386957"/>
            <a:ext cx="11018520" cy="369332"/>
          </a:xfrm>
        </p:spPr>
        <p:txBody>
          <a:bodyPr/>
          <a:lstStyle/>
          <a:p>
            <a:r>
              <a:rPr lang="en-US" dirty="0">
                <a:latin typeface="Segoe UI"/>
              </a:rPr>
              <a:t>Expanding integrations with Microsoft Purview and Microsoft Defender for Cloud</a:t>
            </a:r>
          </a:p>
        </p:txBody>
      </p:sp>
      <p:cxnSp>
        <p:nvCxnSpPr>
          <p:cNvPr id="4" name="Connector: Elbow 8">
            <a:extLst>
              <a:ext uri="{FF2B5EF4-FFF2-40B4-BE49-F238E27FC236}">
                <a16:creationId xmlns:a16="http://schemas.microsoft.com/office/drawing/2014/main" id="{76719B24-FBA9-6611-136D-C38707B4A6A4}"/>
              </a:ext>
              <a:ext uri="{C183D7F6-B498-43B3-948B-1728B52AA6E4}">
                <adec:decorative xmlns:adec="http://schemas.microsoft.com/office/drawing/2017/decorative" val="1"/>
              </a:ext>
            </a:extLst>
          </p:cNvPr>
          <p:cNvCxnSpPr>
            <a:cxnSpLocks/>
            <a:endCxn id="14" idx="1"/>
          </p:cNvCxnSpPr>
          <p:nvPr/>
        </p:nvCxnSpPr>
        <p:spPr>
          <a:xfrm>
            <a:off x="8700122" y="3955648"/>
            <a:ext cx="2071678" cy="785689"/>
          </a:xfrm>
          <a:prstGeom prst="bentConnector3">
            <a:avLst>
              <a:gd name="adj1" fmla="val 4862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 name="Connector: Elbow 7">
            <a:extLst>
              <a:ext uri="{FF2B5EF4-FFF2-40B4-BE49-F238E27FC236}">
                <a16:creationId xmlns:a16="http://schemas.microsoft.com/office/drawing/2014/main" id="{24DBEF2E-0AC8-D14E-5899-F2CB67A022C1}"/>
              </a:ext>
              <a:ext uri="{C183D7F6-B498-43B3-948B-1728B52AA6E4}">
                <adec:decorative xmlns:adec="http://schemas.microsoft.com/office/drawing/2017/decorative" val="1"/>
              </a:ext>
            </a:extLst>
          </p:cNvPr>
          <p:cNvCxnSpPr>
            <a:cxnSpLocks/>
          </p:cNvCxnSpPr>
          <p:nvPr/>
        </p:nvCxnSpPr>
        <p:spPr>
          <a:xfrm flipV="1">
            <a:off x="8333172" y="2817794"/>
            <a:ext cx="2304186" cy="1126462"/>
          </a:xfrm>
          <a:prstGeom prst="bentConnector3">
            <a:avLst>
              <a:gd name="adj1" fmla="val 59734"/>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6" name="TextBox 9">
            <a:extLst>
              <a:ext uri="{FF2B5EF4-FFF2-40B4-BE49-F238E27FC236}">
                <a16:creationId xmlns:a16="http://schemas.microsoft.com/office/drawing/2014/main" id="{070B6CCB-B146-E8A1-4F9B-9B670B93FB3B}"/>
              </a:ext>
            </a:extLst>
          </p:cNvPr>
          <p:cNvSpPr txBox="1"/>
          <p:nvPr/>
        </p:nvSpPr>
        <p:spPr>
          <a:xfrm>
            <a:off x="9244363" y="3178125"/>
            <a:ext cx="926343" cy="276999"/>
          </a:xfrm>
          <a:prstGeom prst="rect">
            <a:avLst/>
          </a:prstGeom>
          <a:solidFill>
            <a:srgbClr val="F5F3F1"/>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SecOps</a:t>
            </a:r>
          </a:p>
        </p:txBody>
      </p:sp>
      <p:sp>
        <p:nvSpPr>
          <p:cNvPr id="7" name="Rectangle: Rounded Corners 10">
            <a:extLst>
              <a:ext uri="{FF2B5EF4-FFF2-40B4-BE49-F238E27FC236}">
                <a16:creationId xmlns:a16="http://schemas.microsoft.com/office/drawing/2014/main" id="{5423A5D7-C792-255C-2E3F-622BA27949BC}"/>
              </a:ext>
              <a:ext uri="{C183D7F6-B498-43B3-948B-1728B52AA6E4}">
                <adec:decorative xmlns:adec="http://schemas.microsoft.com/office/drawing/2017/decorative" val="1"/>
              </a:ext>
            </a:extLst>
          </p:cNvPr>
          <p:cNvSpPr/>
          <p:nvPr/>
        </p:nvSpPr>
        <p:spPr bwMode="auto">
          <a:xfrm>
            <a:off x="6031204" y="2703224"/>
            <a:ext cx="2753930" cy="2398488"/>
          </a:xfrm>
          <a:prstGeom prst="roundRect">
            <a:avLst>
              <a:gd name="adj" fmla="val 5729"/>
            </a:avLst>
          </a:prstGeom>
          <a:solidFill>
            <a:srgbClr val="FFFFFF"/>
          </a:solidFill>
          <a:ln w="22225" cap="flat" cmpd="sng" algn="ctr">
            <a:gradFill>
              <a:gsLst>
                <a:gs pos="80000">
                  <a:srgbClr val="0078D4"/>
                </a:gs>
                <a:gs pos="0">
                  <a:srgbClr val="C03BC4"/>
                </a:gs>
              </a:gsLst>
              <a:lin ang="10800000" scaled="0"/>
            </a:gradFill>
            <a:prstDash val="solid"/>
            <a:headEnd type="triangle"/>
            <a:tailEnd type="triangle"/>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err="1">
              <a:ln>
                <a:noFill/>
              </a:ln>
              <a:solidFill>
                <a:srgbClr val="000000"/>
              </a:solidFill>
              <a:effectLst/>
              <a:uLnTx/>
              <a:uFillTx/>
              <a:latin typeface="Segoe UI Semibold"/>
              <a:ea typeface="+mn-ea"/>
              <a:cs typeface="+mn-cs"/>
            </a:endParaRPr>
          </a:p>
        </p:txBody>
      </p:sp>
      <p:cxnSp>
        <p:nvCxnSpPr>
          <p:cNvPr id="8" name="Straight Arrow Connector 11">
            <a:extLst>
              <a:ext uri="{FF2B5EF4-FFF2-40B4-BE49-F238E27FC236}">
                <a16:creationId xmlns:a16="http://schemas.microsoft.com/office/drawing/2014/main" id="{47D35336-3952-20BF-7258-34AC7018680F}"/>
              </a:ext>
              <a:ext uri="{C183D7F6-B498-43B3-948B-1728B52AA6E4}">
                <adec:decorative xmlns:adec="http://schemas.microsoft.com/office/drawing/2017/decorative" val="1"/>
              </a:ext>
            </a:extLst>
          </p:cNvPr>
          <p:cNvCxnSpPr>
            <a:cxnSpLocks/>
          </p:cNvCxnSpPr>
          <p:nvPr/>
        </p:nvCxnSpPr>
        <p:spPr>
          <a:xfrm>
            <a:off x="1122350" y="3429819"/>
            <a:ext cx="1803238" cy="0"/>
          </a:xfrm>
          <a:prstGeom prst="straightConnector1">
            <a:avLst/>
          </a:prstGeom>
          <a:noFill/>
          <a:ln w="22225" cap="flat" cmpd="sng" algn="ctr">
            <a:solidFill>
              <a:srgbClr val="49C5B1"/>
            </a:solidFill>
            <a:prstDash val="solid"/>
            <a:headEnd type="none"/>
            <a:tailEnd type="triangle"/>
          </a:ln>
          <a:effectLst/>
        </p:spPr>
      </p:cxnSp>
      <p:sp>
        <p:nvSpPr>
          <p:cNvPr id="9" name="Rectangle: Rounded Corners 12">
            <a:extLst>
              <a:ext uri="{FF2B5EF4-FFF2-40B4-BE49-F238E27FC236}">
                <a16:creationId xmlns:a16="http://schemas.microsoft.com/office/drawing/2014/main" id="{29A8F6AC-FF61-C1FB-FE94-96B61F621AB9}"/>
              </a:ext>
              <a:ext uri="{C183D7F6-B498-43B3-948B-1728B52AA6E4}">
                <adec:decorative xmlns:adec="http://schemas.microsoft.com/office/drawing/2017/decorative" val="1"/>
              </a:ext>
            </a:extLst>
          </p:cNvPr>
          <p:cNvSpPr>
            <a:spLocks/>
          </p:cNvSpPr>
          <p:nvPr/>
        </p:nvSpPr>
        <p:spPr>
          <a:xfrm>
            <a:off x="3027329" y="2703224"/>
            <a:ext cx="2721082" cy="2398488"/>
          </a:xfrm>
          <a:prstGeom prst="roundRect">
            <a:avLst>
              <a:gd name="adj" fmla="val 5463"/>
            </a:avLst>
          </a:prstGeom>
          <a:solidFill>
            <a:srgbClr val="FFFFFF"/>
          </a:solidFill>
          <a:ln w="22225" cap="flat" cmpd="sng" algn="ctr">
            <a:gradFill>
              <a:gsLst>
                <a:gs pos="0">
                  <a:srgbClr val="0078D4"/>
                </a:gs>
                <a:gs pos="100000">
                  <a:srgbClr val="49C5B1"/>
                </a:gs>
              </a:gsLst>
              <a:lin ang="0" scaled="0"/>
            </a:gradFill>
            <a:prstDash val="solid"/>
            <a:headEnd type="triangle"/>
            <a:tailEnd type="triangle"/>
          </a:ln>
          <a:effectLst/>
        </p:spPr>
        <p:txBody>
          <a:bodyPr rot="0" spcFirstLastPara="0" vertOverflow="overflow" horzOverflow="overflow" vert="horz" wrap="square" lIns="0" tIns="27432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0" name="TextBox 13">
            <a:extLst>
              <a:ext uri="{FF2B5EF4-FFF2-40B4-BE49-F238E27FC236}">
                <a16:creationId xmlns:a16="http://schemas.microsoft.com/office/drawing/2014/main" id="{17C43E2A-3541-022E-A2B2-FBF61A1BA700}"/>
              </a:ext>
            </a:extLst>
          </p:cNvPr>
          <p:cNvSpPr txBox="1">
            <a:spLocks/>
          </p:cNvSpPr>
          <p:nvPr/>
        </p:nvSpPr>
        <p:spPr>
          <a:xfrm>
            <a:off x="10450913" y="3109362"/>
            <a:ext cx="1113072" cy="461665"/>
          </a:xfrm>
          <a:prstGeom prst="rect">
            <a:avLst/>
          </a:prstGeom>
          <a:solidFill>
            <a:srgbClr val="F5F3F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cs typeface="Segoe UI" panose="020B0502040204020203"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Investigate </a:t>
            </a:r>
            <a:b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 Defender</a:t>
            </a:r>
          </a:p>
        </p:txBody>
      </p:sp>
      <p:pic>
        <p:nvPicPr>
          <p:cNvPr id="11" name="Picture 14" descr="A blue shield with a black background&#10;&#10;Description automatically generated">
            <a:extLst>
              <a:ext uri="{FF2B5EF4-FFF2-40B4-BE49-F238E27FC236}">
                <a16:creationId xmlns:a16="http://schemas.microsoft.com/office/drawing/2014/main" id="{7018A75C-4AD1-B046-3CF8-FDB6F6CC2BA8}"/>
              </a:ext>
            </a:extLst>
          </p:cNvPr>
          <p:cNvPicPr>
            <a:picLocks noChangeAspect="1"/>
          </p:cNvPicPr>
          <p:nvPr/>
        </p:nvPicPr>
        <p:blipFill>
          <a:blip r:embed="rId3"/>
          <a:stretch>
            <a:fillRect/>
          </a:stretch>
        </p:blipFill>
        <p:spPr>
          <a:xfrm flipH="1">
            <a:off x="10718258" y="2560061"/>
            <a:ext cx="578383" cy="578383"/>
          </a:xfrm>
          <a:prstGeom prst="rect">
            <a:avLst/>
          </a:prstGeom>
        </p:spPr>
      </p:pic>
      <p:sp>
        <p:nvSpPr>
          <p:cNvPr id="12" name="TextBox 15">
            <a:extLst>
              <a:ext uri="{FF2B5EF4-FFF2-40B4-BE49-F238E27FC236}">
                <a16:creationId xmlns:a16="http://schemas.microsoft.com/office/drawing/2014/main" id="{24AF7BF1-41B6-AF95-B78C-1C277D044FF6}"/>
              </a:ext>
            </a:extLst>
          </p:cNvPr>
          <p:cNvSpPr txBox="1"/>
          <p:nvPr/>
        </p:nvSpPr>
        <p:spPr>
          <a:xfrm>
            <a:off x="6847898" y="4927481"/>
            <a:ext cx="1232964" cy="299886"/>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100" spc="-30">
                <a:solidFill>
                  <a:srgbClr val="FFFFFF"/>
                </a:solidFill>
                <a:latin typeface="+mj-lt"/>
              </a:defRPr>
            </a:lvl1pPr>
          </a:lstStyle>
          <a:p>
            <a:pPr>
              <a:defRPr/>
            </a:pPr>
            <a:r>
              <a:rPr lang="en-US" sz="1200">
                <a:latin typeface="Segoe UI Semibold"/>
              </a:rPr>
              <a:t>Security teams</a:t>
            </a:r>
          </a:p>
        </p:txBody>
      </p:sp>
      <p:sp>
        <p:nvSpPr>
          <p:cNvPr id="13" name="TextBox 16">
            <a:extLst>
              <a:ext uri="{FF2B5EF4-FFF2-40B4-BE49-F238E27FC236}">
                <a16:creationId xmlns:a16="http://schemas.microsoft.com/office/drawing/2014/main" id="{D1971D70-F406-9448-0971-87038671908D}"/>
              </a:ext>
            </a:extLst>
          </p:cNvPr>
          <p:cNvSpPr txBox="1">
            <a:spLocks/>
          </p:cNvSpPr>
          <p:nvPr/>
        </p:nvSpPr>
        <p:spPr>
          <a:xfrm>
            <a:off x="1390620" y="3852483"/>
            <a:ext cx="1383782" cy="827812"/>
          </a:xfrm>
          <a:prstGeom prst="roundRect">
            <a:avLst>
              <a:gd name="adj" fmla="val 10520"/>
            </a:avLst>
          </a:prstGeom>
          <a:solidFill>
            <a:schemeClr val="bg1"/>
          </a:solidFill>
          <a:ln w="25400" cap="flat">
            <a:gradFill>
              <a:gsLst>
                <a:gs pos="0">
                  <a:srgbClr val="C03BC4"/>
                </a:gs>
                <a:gs pos="100000">
                  <a:srgbClr val="0078D4"/>
                </a:gs>
              </a:gsLst>
              <a:lin ang="5400000" scaled="1"/>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200">
                <a:solidFill>
                  <a:srgbClr val="FFFFFF"/>
                </a:solidFill>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30" normalizeH="0" baseline="0" noProof="0">
                <a:ln>
                  <a:noFill/>
                </a:ln>
                <a:solidFill>
                  <a:srgbClr val="000000"/>
                </a:solidFill>
                <a:effectLst/>
                <a:uLnTx/>
                <a:uFillTx/>
                <a:latin typeface="Segoe UI Semibold"/>
              </a:rPr>
              <a:t>Sensitive data labeling &amp; protection from Microsoft Purview</a:t>
            </a:r>
          </a:p>
        </p:txBody>
      </p:sp>
      <p:pic>
        <p:nvPicPr>
          <p:cNvPr id="14" name="Picture 17" descr="Purview logo">
            <a:extLst>
              <a:ext uri="{FF2B5EF4-FFF2-40B4-BE49-F238E27FC236}">
                <a16:creationId xmlns:a16="http://schemas.microsoft.com/office/drawing/2014/main" id="{C3B63BAE-E853-703B-D5DE-2D4559B02B3D}"/>
              </a:ext>
            </a:extLst>
          </p:cNvPr>
          <p:cNvPicPr>
            <a:picLocks noChangeAspect="1"/>
          </p:cNvPicPr>
          <p:nvPr/>
        </p:nvPicPr>
        <p:blipFill>
          <a:blip r:embed="rId4"/>
          <a:stretch>
            <a:fillRect/>
          </a:stretch>
        </p:blipFill>
        <p:spPr>
          <a:xfrm>
            <a:off x="10771800" y="4503212"/>
            <a:ext cx="466725" cy="476250"/>
          </a:xfrm>
          <a:prstGeom prst="rect">
            <a:avLst/>
          </a:prstGeom>
        </p:spPr>
      </p:pic>
      <p:sp>
        <p:nvSpPr>
          <p:cNvPr id="15" name="TextBox 18">
            <a:extLst>
              <a:ext uri="{FF2B5EF4-FFF2-40B4-BE49-F238E27FC236}">
                <a16:creationId xmlns:a16="http://schemas.microsoft.com/office/drawing/2014/main" id="{BD4FB47E-34BD-77DA-7E30-3BD40CC39C91}"/>
              </a:ext>
            </a:extLst>
          </p:cNvPr>
          <p:cNvSpPr txBox="1">
            <a:spLocks/>
          </p:cNvSpPr>
          <p:nvPr/>
        </p:nvSpPr>
        <p:spPr>
          <a:xfrm>
            <a:off x="10403542" y="5104733"/>
            <a:ext cx="1203241" cy="461665"/>
          </a:xfrm>
          <a:prstGeom prst="rect">
            <a:avLst/>
          </a:prstGeom>
          <a:solidFill>
            <a:srgbClr val="F5F3F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cs typeface="Segoe UI" panose="020B0502040204020203"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Investigate </a:t>
            </a:r>
            <a:b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 Purview</a:t>
            </a:r>
          </a:p>
        </p:txBody>
      </p:sp>
      <p:sp>
        <p:nvSpPr>
          <p:cNvPr id="16" name="TextBox 19">
            <a:extLst>
              <a:ext uri="{FF2B5EF4-FFF2-40B4-BE49-F238E27FC236}">
                <a16:creationId xmlns:a16="http://schemas.microsoft.com/office/drawing/2014/main" id="{4AB0180A-020C-9BF3-D1F8-A6BCD91FEF38}"/>
              </a:ext>
            </a:extLst>
          </p:cNvPr>
          <p:cNvSpPr txBox="1">
            <a:spLocks/>
          </p:cNvSpPr>
          <p:nvPr/>
        </p:nvSpPr>
        <p:spPr>
          <a:xfrm>
            <a:off x="1414627" y="2465970"/>
            <a:ext cx="1335769" cy="833474"/>
          </a:xfrm>
          <a:prstGeom prst="roundRect">
            <a:avLst>
              <a:gd name="adj" fmla="val 5630"/>
            </a:avLst>
          </a:prstGeom>
          <a:solidFill>
            <a:srgbClr val="FFFFFF"/>
          </a:solidFill>
          <a:ln w="22225" cap="flat" cmpd="sng" algn="ctr">
            <a:gradFill>
              <a:gsLst>
                <a:gs pos="0">
                  <a:srgbClr val="0078D4"/>
                </a:gs>
                <a:gs pos="100000">
                  <a:srgbClr val="49C5B1"/>
                </a:gs>
              </a:gsLst>
              <a:lin ang="0" scaled="0"/>
            </a:gradFill>
            <a:prstDash val="solid"/>
            <a:headEnd type="triangle"/>
            <a:tailEnd type="triangle"/>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Segoe UI Semibold"/>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Prompt attacks blocked by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Azure AI Content Safety</a:t>
            </a:r>
          </a:p>
        </p:txBody>
      </p:sp>
      <p:sp>
        <p:nvSpPr>
          <p:cNvPr id="17" name="TextBox 20">
            <a:extLst>
              <a:ext uri="{FF2B5EF4-FFF2-40B4-BE49-F238E27FC236}">
                <a16:creationId xmlns:a16="http://schemas.microsoft.com/office/drawing/2014/main" id="{D9117299-3436-38F8-6429-3439632DD47E}"/>
              </a:ext>
            </a:extLst>
          </p:cNvPr>
          <p:cNvSpPr txBox="1"/>
          <p:nvPr/>
        </p:nvSpPr>
        <p:spPr>
          <a:xfrm>
            <a:off x="3949728" y="3754904"/>
            <a:ext cx="1636829" cy="461665"/>
          </a:xfrm>
          <a:prstGeom prst="rect">
            <a:avLst/>
          </a:prstGeom>
          <a:noFill/>
        </p:spPr>
        <p:txBody>
          <a:bodyPr wrap="square">
            <a:spAutoFit/>
          </a:bodyPr>
          <a:lstStyle/>
          <a:p>
            <a:pPr>
              <a:defRPr/>
            </a:pPr>
            <a:r>
              <a:rPr lang="en-US" sz="2400" b="1">
                <a:solidFill>
                  <a:srgbClr val="000000"/>
                </a:solidFill>
                <a:latin typeface="Segoe UI Semibold"/>
              </a:rPr>
              <a:t>Azure AI</a:t>
            </a:r>
          </a:p>
        </p:txBody>
      </p:sp>
      <p:cxnSp>
        <p:nvCxnSpPr>
          <p:cNvPr id="18" name="Straight Arrow Connector 21">
            <a:extLst>
              <a:ext uri="{FF2B5EF4-FFF2-40B4-BE49-F238E27FC236}">
                <a16:creationId xmlns:a16="http://schemas.microsoft.com/office/drawing/2014/main" id="{7F985294-F32A-E03F-1C90-0DF524225F6C}"/>
              </a:ext>
              <a:ext uri="{C183D7F6-B498-43B3-948B-1728B52AA6E4}">
                <adec:decorative xmlns:adec="http://schemas.microsoft.com/office/drawing/2017/decorative" val="1"/>
              </a:ext>
            </a:extLst>
          </p:cNvPr>
          <p:cNvCxnSpPr>
            <a:cxnSpLocks/>
            <a:stCxn id="9" idx="3"/>
            <a:endCxn id="7" idx="1"/>
          </p:cNvCxnSpPr>
          <p:nvPr/>
        </p:nvCxnSpPr>
        <p:spPr>
          <a:xfrm>
            <a:off x="5748411" y="3902468"/>
            <a:ext cx="282793" cy="0"/>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9" name="TextBox 22">
            <a:extLst>
              <a:ext uri="{FF2B5EF4-FFF2-40B4-BE49-F238E27FC236}">
                <a16:creationId xmlns:a16="http://schemas.microsoft.com/office/drawing/2014/main" id="{3645528C-F6FA-5F8D-5F75-C0EE0FC48D89}"/>
              </a:ext>
            </a:extLst>
          </p:cNvPr>
          <p:cNvSpPr txBox="1">
            <a:spLocks/>
          </p:cNvSpPr>
          <p:nvPr/>
        </p:nvSpPr>
        <p:spPr>
          <a:xfrm>
            <a:off x="3401194" y="2555477"/>
            <a:ext cx="1973352" cy="376222"/>
          </a:xfrm>
          <a:prstGeom prst="roundRect">
            <a:avLst>
              <a:gd name="adj" fmla="val 50000"/>
            </a:avLst>
          </a:prstGeom>
          <a:gradFill flip="none" rotWithShape="1">
            <a:gsLst>
              <a:gs pos="0">
                <a:srgbClr val="49C5B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400">
                <a:solidFill>
                  <a:srgbClr val="FFFFFF"/>
                </a:solidFill>
                <a:latin typeface="+mj-lt"/>
              </a:defRPr>
            </a:lvl1pPr>
          </a:lstStyle>
          <a:p>
            <a:pPr>
              <a:defRPr/>
            </a:pPr>
            <a:r>
              <a:rPr lang="en-US" sz="1200">
                <a:latin typeface="Segoe UI Semibold"/>
              </a:rPr>
              <a:t>Application signals</a:t>
            </a:r>
          </a:p>
        </p:txBody>
      </p:sp>
      <p:pic>
        <p:nvPicPr>
          <p:cNvPr id="20" name="Picture 2" descr="Azure Logo">
            <a:extLst>
              <a:ext uri="{FF2B5EF4-FFF2-40B4-BE49-F238E27FC236}">
                <a16:creationId xmlns:a16="http://schemas.microsoft.com/office/drawing/2014/main" id="{72C4F2DC-679A-1DC1-6E16-B6C2BF4A8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418" y="3707373"/>
            <a:ext cx="607115" cy="60711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5">
            <a:extLst>
              <a:ext uri="{FF2B5EF4-FFF2-40B4-BE49-F238E27FC236}">
                <a16:creationId xmlns:a16="http://schemas.microsoft.com/office/drawing/2014/main" id="{F52F6863-374E-7007-F917-67A5981345A2}"/>
              </a:ext>
              <a:ext uri="{C183D7F6-B498-43B3-948B-1728B52AA6E4}">
                <adec:decorative xmlns:adec="http://schemas.microsoft.com/office/drawing/2017/decorative" val="1"/>
              </a:ext>
            </a:extLst>
          </p:cNvPr>
          <p:cNvCxnSpPr>
            <a:cxnSpLocks/>
          </p:cNvCxnSpPr>
          <p:nvPr/>
        </p:nvCxnSpPr>
        <p:spPr>
          <a:xfrm flipH="1">
            <a:off x="11005163" y="3615197"/>
            <a:ext cx="2286" cy="1007948"/>
          </a:xfrm>
          <a:prstGeom prst="straightConnector1">
            <a:avLst/>
          </a:prstGeom>
          <a:noFill/>
          <a:ln w="19050" cap="flat" cmpd="sng" algn="ctr">
            <a:solidFill>
              <a:srgbClr val="B1B3B3"/>
            </a:solidFill>
            <a:prstDash val="dash"/>
            <a:headEnd type="triangle"/>
            <a:tailEnd type="triangle"/>
          </a:ln>
          <a:effectLst/>
        </p:spPr>
      </p:cxnSp>
      <p:sp>
        <p:nvSpPr>
          <p:cNvPr id="22" name="TextBox 26">
            <a:extLst>
              <a:ext uri="{FF2B5EF4-FFF2-40B4-BE49-F238E27FC236}">
                <a16:creationId xmlns:a16="http://schemas.microsoft.com/office/drawing/2014/main" id="{F666EF3A-FA17-99CA-1650-0E1580328222}"/>
              </a:ext>
            </a:extLst>
          </p:cNvPr>
          <p:cNvSpPr txBox="1">
            <a:spLocks/>
          </p:cNvSpPr>
          <p:nvPr/>
        </p:nvSpPr>
        <p:spPr>
          <a:xfrm>
            <a:off x="6250236" y="2555477"/>
            <a:ext cx="2304186" cy="328992"/>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400">
                <a:solidFill>
                  <a:srgbClr val="FFFFFF"/>
                </a:solidFill>
                <a:latin typeface="+mj-lt"/>
              </a:defRPr>
            </a:lvl1pPr>
          </a:lstStyle>
          <a:p>
            <a:pPr>
              <a:defRPr/>
            </a:pPr>
            <a:r>
              <a:rPr lang="en-US" sz="1200" b="1">
                <a:solidFill>
                  <a:schemeClr val="bg1"/>
                </a:solidFill>
                <a:latin typeface="Segoe UI Semibold"/>
              </a:rPr>
              <a:t>Threat intelligence context</a:t>
            </a:r>
          </a:p>
        </p:txBody>
      </p:sp>
      <p:grpSp>
        <p:nvGrpSpPr>
          <p:cNvPr id="23" name="Group 27" descr="Microsoft Security logo">
            <a:extLst>
              <a:ext uri="{FF2B5EF4-FFF2-40B4-BE49-F238E27FC236}">
                <a16:creationId xmlns:a16="http://schemas.microsoft.com/office/drawing/2014/main" id="{879AA832-1B3E-DF84-311B-C10DB3AB7C33}"/>
              </a:ext>
            </a:extLst>
          </p:cNvPr>
          <p:cNvGrpSpPr/>
          <p:nvPr/>
        </p:nvGrpSpPr>
        <p:grpSpPr>
          <a:xfrm>
            <a:off x="6399009" y="3596556"/>
            <a:ext cx="2018320" cy="760825"/>
            <a:chOff x="6678227" y="3282259"/>
            <a:chExt cx="2018320" cy="760825"/>
          </a:xfrm>
        </p:grpSpPr>
        <p:pic>
          <p:nvPicPr>
            <p:cNvPr id="24" name="Picture 28" descr="A logo with white text&#10;&#10;Description automatically generated">
              <a:extLst>
                <a:ext uri="{FF2B5EF4-FFF2-40B4-BE49-F238E27FC236}">
                  <a16:creationId xmlns:a16="http://schemas.microsoft.com/office/drawing/2014/main" id="{994456CD-5A85-4C3E-5105-FC9221D91B03}"/>
                </a:ext>
              </a:extLst>
            </p:cNvPr>
            <p:cNvPicPr>
              <a:picLocks noChangeAspect="1"/>
            </p:cNvPicPr>
            <p:nvPr/>
          </p:nvPicPr>
          <p:blipFill rotWithShape="1">
            <a:blip r:embed="rId6">
              <a:extLst>
                <a:ext uri="{28A0092B-C50C-407E-A947-70E740481C1C}">
                  <a14:useLocalDpi xmlns:a14="http://schemas.microsoft.com/office/drawing/2010/main" val="0"/>
                </a:ext>
              </a:extLst>
            </a:blip>
            <a:srcRect l="16270" t="24966" r="62762" b="24966"/>
            <a:stretch/>
          </p:blipFill>
          <p:spPr>
            <a:xfrm>
              <a:off x="6678227" y="3282259"/>
              <a:ext cx="603560" cy="760825"/>
            </a:xfrm>
            <a:prstGeom prst="rect">
              <a:avLst/>
            </a:prstGeom>
          </p:spPr>
        </p:pic>
        <p:pic>
          <p:nvPicPr>
            <p:cNvPr id="25" name="Picture 29" descr="A logo with white text&#10;&#10;Description automatically generated">
              <a:extLst>
                <a:ext uri="{FF2B5EF4-FFF2-40B4-BE49-F238E27FC236}">
                  <a16:creationId xmlns:a16="http://schemas.microsoft.com/office/drawing/2014/main" id="{2F83FEAF-662B-6254-3265-63C718FCB81B}"/>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36240" t="24966" r="14278" b="24966"/>
            <a:stretch/>
          </p:blipFill>
          <p:spPr>
            <a:xfrm>
              <a:off x="7272261" y="3282259"/>
              <a:ext cx="1424286" cy="760825"/>
            </a:xfrm>
            <a:prstGeom prst="rect">
              <a:avLst/>
            </a:prstGeom>
          </p:spPr>
        </p:pic>
      </p:grpSp>
      <p:cxnSp>
        <p:nvCxnSpPr>
          <p:cNvPr id="26" name="Straight Arrow Connector 30">
            <a:extLst>
              <a:ext uri="{FF2B5EF4-FFF2-40B4-BE49-F238E27FC236}">
                <a16:creationId xmlns:a16="http://schemas.microsoft.com/office/drawing/2014/main" id="{1D715011-8EB2-E06D-2A54-F98E5C8B1928}"/>
              </a:ext>
              <a:ext uri="{C183D7F6-B498-43B3-948B-1728B52AA6E4}">
                <adec:decorative xmlns:adec="http://schemas.microsoft.com/office/drawing/2017/decorative" val="1"/>
              </a:ext>
            </a:extLst>
          </p:cNvPr>
          <p:cNvCxnSpPr>
            <a:cxnSpLocks/>
          </p:cNvCxnSpPr>
          <p:nvPr/>
        </p:nvCxnSpPr>
        <p:spPr>
          <a:xfrm>
            <a:off x="1033588" y="3722106"/>
            <a:ext cx="1993741" cy="0"/>
          </a:xfrm>
          <a:prstGeom prst="straightConnector1">
            <a:avLst/>
          </a:prstGeom>
          <a:noFill/>
          <a:ln w="28575" cap="rnd" cmpd="sng" algn="ctr">
            <a:solidFill>
              <a:srgbClr val="8661C5"/>
            </a:solidFill>
            <a:prstDash val="solid"/>
            <a:headEnd type="triangle" w="med" len="med"/>
            <a:tailEnd type="none" w="med" len="med"/>
          </a:ln>
          <a:effectLst/>
        </p:spPr>
      </p:cxnSp>
      <p:sp>
        <p:nvSpPr>
          <p:cNvPr id="27" name="TextBox 31">
            <a:extLst>
              <a:ext uri="{FF2B5EF4-FFF2-40B4-BE49-F238E27FC236}">
                <a16:creationId xmlns:a16="http://schemas.microsoft.com/office/drawing/2014/main" id="{AA09066B-320B-AAD0-872E-EA988FA57E42}"/>
              </a:ext>
            </a:extLst>
          </p:cNvPr>
          <p:cNvSpPr txBox="1"/>
          <p:nvPr/>
        </p:nvSpPr>
        <p:spPr>
          <a:xfrm>
            <a:off x="3790109" y="4927481"/>
            <a:ext cx="1232963" cy="299886"/>
          </a:xfrm>
          <a:prstGeom prst="roundRect">
            <a:avLst/>
          </a:prstGeom>
          <a:gradFill flip="none" rotWithShape="1">
            <a:gsLst>
              <a:gs pos="0">
                <a:srgbClr val="49C5B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200">
                <a:solidFill>
                  <a:srgbClr val="FFFFFF"/>
                </a:solidFill>
                <a:latin typeface="+mj-lt"/>
              </a:defRPr>
            </a:lvl1pPr>
          </a:lstStyle>
          <a:p>
            <a:pPr>
              <a:defRPr/>
            </a:pPr>
            <a:r>
              <a:rPr lang="en-US">
                <a:latin typeface="Segoe UI Semibold"/>
              </a:rPr>
              <a:t>Developers</a:t>
            </a:r>
          </a:p>
        </p:txBody>
      </p:sp>
      <p:sp>
        <p:nvSpPr>
          <p:cNvPr id="28" name="Graphic 92">
            <a:extLst>
              <a:ext uri="{FF2B5EF4-FFF2-40B4-BE49-F238E27FC236}">
                <a16:creationId xmlns:a16="http://schemas.microsoft.com/office/drawing/2014/main" id="{951509BF-84B6-32E5-BB48-7015157EF6A8}"/>
              </a:ext>
              <a:ext uri="{C183D7F6-B498-43B3-948B-1728B52AA6E4}">
                <adec:decorative xmlns:adec="http://schemas.microsoft.com/office/drawing/2017/decorative" val="1"/>
              </a:ext>
            </a:extLst>
          </p:cNvPr>
          <p:cNvSpPr/>
          <p:nvPr/>
        </p:nvSpPr>
        <p:spPr>
          <a:xfrm>
            <a:off x="519472" y="3350096"/>
            <a:ext cx="368005" cy="497324"/>
          </a:xfrm>
          <a:custGeom>
            <a:avLst/>
            <a:gdLst>
              <a:gd name="connsiteX0" fmla="*/ 130978 w 152409"/>
              <a:gd name="connsiteY0" fmla="*/ 114262 h 190461"/>
              <a:gd name="connsiteX1" fmla="*/ 152410 w 152409"/>
              <a:gd name="connsiteY1" fmla="*/ 135674 h 190461"/>
              <a:gd name="connsiteX2" fmla="*/ 152410 w 152409"/>
              <a:gd name="connsiteY2" fmla="*/ 135684 h 190461"/>
              <a:gd name="connsiteX3" fmla="*/ 152410 w 152409"/>
              <a:gd name="connsiteY3" fmla="*/ 144428 h 190461"/>
              <a:gd name="connsiteX4" fmla="*/ 147523 w 152409"/>
              <a:gd name="connsiteY4" fmla="*/ 159658 h 190461"/>
              <a:gd name="connsiteX5" fmla="*/ 76171 w 152409"/>
              <a:gd name="connsiteY5" fmla="*/ 190462 h 190461"/>
              <a:gd name="connsiteX6" fmla="*/ 4858 w 152409"/>
              <a:gd name="connsiteY6" fmla="*/ 159629 h 190461"/>
              <a:gd name="connsiteX7" fmla="*/ 0 w 152409"/>
              <a:gd name="connsiteY7" fmla="*/ 144437 h 190461"/>
              <a:gd name="connsiteX8" fmla="*/ 0 w 152409"/>
              <a:gd name="connsiteY8" fmla="*/ 135674 h 190461"/>
              <a:gd name="connsiteX9" fmla="*/ 21412 w 152409"/>
              <a:gd name="connsiteY9" fmla="*/ 114243 h 190461"/>
              <a:gd name="connsiteX10" fmla="*/ 21422 w 152409"/>
              <a:gd name="connsiteY10" fmla="*/ 114243 h 190461"/>
              <a:gd name="connsiteX11" fmla="*/ 130969 w 152409"/>
              <a:gd name="connsiteY11" fmla="*/ 114243 h 190461"/>
              <a:gd name="connsiteX12" fmla="*/ 76171 w 152409"/>
              <a:gd name="connsiteY12" fmla="*/ 0 h 190461"/>
              <a:gd name="connsiteX13" fmla="*/ 123796 w 152409"/>
              <a:gd name="connsiteY13" fmla="*/ 47625 h 190461"/>
              <a:gd name="connsiteX14" fmla="*/ 76171 w 152409"/>
              <a:gd name="connsiteY14" fmla="*/ 95250 h 190461"/>
              <a:gd name="connsiteX15" fmla="*/ 28546 w 152409"/>
              <a:gd name="connsiteY15" fmla="*/ 47625 h 190461"/>
              <a:gd name="connsiteX16" fmla="*/ 76171 w 152409"/>
              <a:gd name="connsiteY16"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9" h="190461">
                <a:moveTo>
                  <a:pt x="130978" y="114262"/>
                </a:moveTo>
                <a:cubicBezTo>
                  <a:pt x="142809" y="114256"/>
                  <a:pt x="152404" y="123843"/>
                  <a:pt x="152410" y="135674"/>
                </a:cubicBezTo>
                <a:cubicBezTo>
                  <a:pt x="152410" y="135677"/>
                  <a:pt x="152410" y="135681"/>
                  <a:pt x="152410" y="135684"/>
                </a:cubicBezTo>
                <a:lnTo>
                  <a:pt x="152410" y="144428"/>
                </a:lnTo>
                <a:cubicBezTo>
                  <a:pt x="152409" y="149889"/>
                  <a:pt x="150700" y="155215"/>
                  <a:pt x="147523" y="159658"/>
                </a:cubicBezTo>
                <a:cubicBezTo>
                  <a:pt x="132798" y="180261"/>
                  <a:pt x="108747" y="190462"/>
                  <a:pt x="76171" y="190462"/>
                </a:cubicBezTo>
                <a:cubicBezTo>
                  <a:pt x="43577" y="190462"/>
                  <a:pt x="19545" y="180251"/>
                  <a:pt x="4858" y="159629"/>
                </a:cubicBezTo>
                <a:cubicBezTo>
                  <a:pt x="1699" y="155194"/>
                  <a:pt x="1" y="149883"/>
                  <a:pt x="0" y="144437"/>
                </a:cubicBezTo>
                <a:lnTo>
                  <a:pt x="0" y="135674"/>
                </a:lnTo>
                <a:cubicBezTo>
                  <a:pt x="-5" y="123843"/>
                  <a:pt x="9581" y="114249"/>
                  <a:pt x="21412" y="114243"/>
                </a:cubicBezTo>
                <a:cubicBezTo>
                  <a:pt x="21415" y="114243"/>
                  <a:pt x="21419" y="114243"/>
                  <a:pt x="21422" y="114243"/>
                </a:cubicBezTo>
                <a:lnTo>
                  <a:pt x="130969" y="114243"/>
                </a:lnTo>
                <a:close/>
                <a:moveTo>
                  <a:pt x="76171" y="0"/>
                </a:moveTo>
                <a:cubicBezTo>
                  <a:pt x="102474" y="0"/>
                  <a:pt x="123796" y="21322"/>
                  <a:pt x="123796" y="47625"/>
                </a:cubicBezTo>
                <a:cubicBezTo>
                  <a:pt x="123796" y="73928"/>
                  <a:pt x="102474" y="95250"/>
                  <a:pt x="76171" y="95250"/>
                </a:cubicBezTo>
                <a:cubicBezTo>
                  <a:pt x="49869" y="95250"/>
                  <a:pt x="28546" y="73928"/>
                  <a:pt x="28546" y="47625"/>
                </a:cubicBezTo>
                <a:cubicBezTo>
                  <a:pt x="28546" y="21322"/>
                  <a:pt x="49869" y="0"/>
                  <a:pt x="76171" y="0"/>
                </a:cubicBezTo>
                <a:close/>
              </a:path>
            </a:pathLst>
          </a:custGeom>
          <a:gradFill flip="none" rotWithShape="1">
            <a:gsLst>
              <a:gs pos="0">
                <a:srgbClr val="C03BC4"/>
              </a:gs>
              <a:gs pos="80000">
                <a:srgbClr val="F4364C"/>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367">
              <a:defRPr/>
            </a:pPr>
            <a:endParaRPr lang="en-US" sz="2000">
              <a:gradFill>
                <a:gsLst>
                  <a:gs pos="23776">
                    <a:srgbClr val="FFFFFF"/>
                  </a:gs>
                  <a:gs pos="42000">
                    <a:srgbClr val="FFFFFF"/>
                  </a:gs>
                </a:gsLst>
                <a:path path="circle">
                  <a:fillToRect l="100000" t="100000"/>
                </a:path>
              </a:gradFill>
              <a:latin typeface="Segoe UI Semibold"/>
            </a:endParaRPr>
          </a:p>
        </p:txBody>
      </p:sp>
      <p:grpSp>
        <p:nvGrpSpPr>
          <p:cNvPr id="29" name="Group 33">
            <a:extLst>
              <a:ext uri="{FF2B5EF4-FFF2-40B4-BE49-F238E27FC236}">
                <a16:creationId xmlns:a16="http://schemas.microsoft.com/office/drawing/2014/main" id="{A2B2DA61-681A-915F-177C-664755AF4321}"/>
              </a:ext>
              <a:ext uri="{C183D7F6-B498-43B3-948B-1728B52AA6E4}">
                <adec:decorative xmlns:adec="http://schemas.microsoft.com/office/drawing/2017/decorative" val="1"/>
              </a:ext>
            </a:extLst>
          </p:cNvPr>
          <p:cNvGrpSpPr/>
          <p:nvPr/>
        </p:nvGrpSpPr>
        <p:grpSpPr>
          <a:xfrm>
            <a:off x="9426569" y="2574956"/>
            <a:ext cx="561930" cy="561930"/>
            <a:chOff x="9637415" y="2196564"/>
            <a:chExt cx="561930" cy="561930"/>
          </a:xfrm>
        </p:grpSpPr>
        <p:sp>
          <p:nvSpPr>
            <p:cNvPr id="30" name="Oval 34">
              <a:extLst>
                <a:ext uri="{FF2B5EF4-FFF2-40B4-BE49-F238E27FC236}">
                  <a16:creationId xmlns:a16="http://schemas.microsoft.com/office/drawing/2014/main" id="{0E6D8DF5-3B51-2B03-C906-E26483C4C596}"/>
                </a:ext>
                <a:ext uri="{C183D7F6-B498-43B3-948B-1728B52AA6E4}">
                  <adec:decorative xmlns:adec="http://schemas.microsoft.com/office/drawing/2017/decorative" val="1"/>
                </a:ext>
              </a:extLst>
            </p:cNvPr>
            <p:cNvSpPr/>
            <p:nvPr/>
          </p:nvSpPr>
          <p:spPr bwMode="auto">
            <a:xfrm>
              <a:off x="9637415" y="2196564"/>
              <a:ext cx="561930" cy="56193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100" b="0" i="0" u="none" strike="noStrike" kern="0" cap="none" spc="-30" normalizeH="0" baseline="0" noProof="0">
                <a:ln>
                  <a:noFill/>
                </a:ln>
                <a:solidFill>
                  <a:srgbClr val="FFFFFF"/>
                </a:solidFill>
                <a:effectLst/>
                <a:uLnTx/>
                <a:uFillTx/>
                <a:latin typeface="Segoe UI Semibold"/>
              </a:endParaRPr>
            </a:p>
          </p:txBody>
        </p:sp>
        <p:sp>
          <p:nvSpPr>
            <p:cNvPr id="31" name="Graphic 92">
              <a:extLst>
                <a:ext uri="{FF2B5EF4-FFF2-40B4-BE49-F238E27FC236}">
                  <a16:creationId xmlns:a16="http://schemas.microsoft.com/office/drawing/2014/main" id="{5721216F-89D5-E65E-84FC-48292E0842D8}"/>
                </a:ext>
              </a:extLst>
            </p:cNvPr>
            <p:cNvSpPr/>
            <p:nvPr/>
          </p:nvSpPr>
          <p:spPr>
            <a:xfrm>
              <a:off x="9812636" y="2345384"/>
              <a:ext cx="211488" cy="264291"/>
            </a:xfrm>
            <a:custGeom>
              <a:avLst/>
              <a:gdLst>
                <a:gd name="connsiteX0" fmla="*/ 130978 w 152409"/>
                <a:gd name="connsiteY0" fmla="*/ 114262 h 190461"/>
                <a:gd name="connsiteX1" fmla="*/ 152410 w 152409"/>
                <a:gd name="connsiteY1" fmla="*/ 135674 h 190461"/>
                <a:gd name="connsiteX2" fmla="*/ 152410 w 152409"/>
                <a:gd name="connsiteY2" fmla="*/ 135684 h 190461"/>
                <a:gd name="connsiteX3" fmla="*/ 152410 w 152409"/>
                <a:gd name="connsiteY3" fmla="*/ 144428 h 190461"/>
                <a:gd name="connsiteX4" fmla="*/ 147523 w 152409"/>
                <a:gd name="connsiteY4" fmla="*/ 159658 h 190461"/>
                <a:gd name="connsiteX5" fmla="*/ 76171 w 152409"/>
                <a:gd name="connsiteY5" fmla="*/ 190462 h 190461"/>
                <a:gd name="connsiteX6" fmla="*/ 4858 w 152409"/>
                <a:gd name="connsiteY6" fmla="*/ 159629 h 190461"/>
                <a:gd name="connsiteX7" fmla="*/ 0 w 152409"/>
                <a:gd name="connsiteY7" fmla="*/ 144437 h 190461"/>
                <a:gd name="connsiteX8" fmla="*/ 0 w 152409"/>
                <a:gd name="connsiteY8" fmla="*/ 135674 h 190461"/>
                <a:gd name="connsiteX9" fmla="*/ 21412 w 152409"/>
                <a:gd name="connsiteY9" fmla="*/ 114243 h 190461"/>
                <a:gd name="connsiteX10" fmla="*/ 21422 w 152409"/>
                <a:gd name="connsiteY10" fmla="*/ 114243 h 190461"/>
                <a:gd name="connsiteX11" fmla="*/ 130969 w 152409"/>
                <a:gd name="connsiteY11" fmla="*/ 114243 h 190461"/>
                <a:gd name="connsiteX12" fmla="*/ 76171 w 152409"/>
                <a:gd name="connsiteY12" fmla="*/ 0 h 190461"/>
                <a:gd name="connsiteX13" fmla="*/ 123796 w 152409"/>
                <a:gd name="connsiteY13" fmla="*/ 47625 h 190461"/>
                <a:gd name="connsiteX14" fmla="*/ 76171 w 152409"/>
                <a:gd name="connsiteY14" fmla="*/ 95250 h 190461"/>
                <a:gd name="connsiteX15" fmla="*/ 28546 w 152409"/>
                <a:gd name="connsiteY15" fmla="*/ 47625 h 190461"/>
                <a:gd name="connsiteX16" fmla="*/ 76171 w 152409"/>
                <a:gd name="connsiteY16"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9" h="190461">
                  <a:moveTo>
                    <a:pt x="130978" y="114262"/>
                  </a:moveTo>
                  <a:cubicBezTo>
                    <a:pt x="142809" y="114256"/>
                    <a:pt x="152404" y="123843"/>
                    <a:pt x="152410" y="135674"/>
                  </a:cubicBezTo>
                  <a:cubicBezTo>
                    <a:pt x="152410" y="135677"/>
                    <a:pt x="152410" y="135681"/>
                    <a:pt x="152410" y="135684"/>
                  </a:cubicBezTo>
                  <a:lnTo>
                    <a:pt x="152410" y="144428"/>
                  </a:lnTo>
                  <a:cubicBezTo>
                    <a:pt x="152409" y="149889"/>
                    <a:pt x="150700" y="155215"/>
                    <a:pt x="147523" y="159658"/>
                  </a:cubicBezTo>
                  <a:cubicBezTo>
                    <a:pt x="132798" y="180261"/>
                    <a:pt x="108747" y="190462"/>
                    <a:pt x="76171" y="190462"/>
                  </a:cubicBezTo>
                  <a:cubicBezTo>
                    <a:pt x="43577" y="190462"/>
                    <a:pt x="19545" y="180251"/>
                    <a:pt x="4858" y="159629"/>
                  </a:cubicBezTo>
                  <a:cubicBezTo>
                    <a:pt x="1699" y="155194"/>
                    <a:pt x="1" y="149883"/>
                    <a:pt x="0" y="144437"/>
                  </a:cubicBezTo>
                  <a:lnTo>
                    <a:pt x="0" y="135674"/>
                  </a:lnTo>
                  <a:cubicBezTo>
                    <a:pt x="-5" y="123843"/>
                    <a:pt x="9581" y="114249"/>
                    <a:pt x="21412" y="114243"/>
                  </a:cubicBezTo>
                  <a:cubicBezTo>
                    <a:pt x="21415" y="114243"/>
                    <a:pt x="21419" y="114243"/>
                    <a:pt x="21422" y="114243"/>
                  </a:cubicBezTo>
                  <a:lnTo>
                    <a:pt x="130969" y="114243"/>
                  </a:lnTo>
                  <a:close/>
                  <a:moveTo>
                    <a:pt x="76171" y="0"/>
                  </a:moveTo>
                  <a:cubicBezTo>
                    <a:pt x="102474" y="0"/>
                    <a:pt x="123796" y="21322"/>
                    <a:pt x="123796" y="47625"/>
                  </a:cubicBezTo>
                  <a:cubicBezTo>
                    <a:pt x="123796" y="73928"/>
                    <a:pt x="102474" y="95250"/>
                    <a:pt x="76171" y="95250"/>
                  </a:cubicBezTo>
                  <a:cubicBezTo>
                    <a:pt x="49869" y="95250"/>
                    <a:pt x="28546" y="73928"/>
                    <a:pt x="28546" y="47625"/>
                  </a:cubicBezTo>
                  <a:cubicBezTo>
                    <a:pt x="28546" y="21322"/>
                    <a:pt x="49869" y="0"/>
                    <a:pt x="76171" y="0"/>
                  </a:cubicBezTo>
                  <a:close/>
                </a:path>
              </a:pathLst>
            </a:custGeom>
            <a:solidFill>
              <a:srgbClr val="FFFFFF"/>
            </a:solidFill>
            <a:ln w="12700" cap="flat" cmpd="sng" algn="ctr">
              <a:noFill/>
              <a:prstDash val="solid"/>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32" name="TextBox 36">
            <a:extLst>
              <a:ext uri="{FF2B5EF4-FFF2-40B4-BE49-F238E27FC236}">
                <a16:creationId xmlns:a16="http://schemas.microsoft.com/office/drawing/2014/main" id="{6A058855-9F52-1A43-5B73-D5B68F8E748A}"/>
              </a:ext>
            </a:extLst>
          </p:cNvPr>
          <p:cNvSpPr txBox="1"/>
          <p:nvPr/>
        </p:nvSpPr>
        <p:spPr>
          <a:xfrm>
            <a:off x="9091053" y="5084241"/>
            <a:ext cx="1232963" cy="461665"/>
          </a:xfrm>
          <a:prstGeom prst="rect">
            <a:avLst/>
          </a:prstGeom>
          <a:solidFill>
            <a:srgbClr val="F5F3F1"/>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Data Security &amp; Compliance</a:t>
            </a:r>
          </a:p>
        </p:txBody>
      </p:sp>
      <p:sp>
        <p:nvSpPr>
          <p:cNvPr id="33" name="Oval 37">
            <a:extLst>
              <a:ext uri="{FF2B5EF4-FFF2-40B4-BE49-F238E27FC236}">
                <a16:creationId xmlns:a16="http://schemas.microsoft.com/office/drawing/2014/main" id="{40AD4A09-C8EC-3DB3-881A-58087C825AD3}"/>
              </a:ext>
              <a:ext uri="{C183D7F6-B498-43B3-948B-1728B52AA6E4}">
                <adec:decorative xmlns:adec="http://schemas.microsoft.com/office/drawing/2017/decorative" val="1"/>
              </a:ext>
            </a:extLst>
          </p:cNvPr>
          <p:cNvSpPr/>
          <p:nvPr/>
        </p:nvSpPr>
        <p:spPr bwMode="auto">
          <a:xfrm>
            <a:off x="9426569" y="4474549"/>
            <a:ext cx="561930" cy="56193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algn="ctr" defTabSz="914367">
              <a:defRPr/>
            </a:pPr>
            <a:endParaRPr lang="en-US" sz="1100" spc="-30">
              <a:solidFill>
                <a:srgbClr val="FFFFFF"/>
              </a:solidFill>
              <a:latin typeface="Segoe UI Semibold"/>
            </a:endParaRPr>
          </a:p>
        </p:txBody>
      </p:sp>
      <p:pic>
        <p:nvPicPr>
          <p:cNvPr id="34" name="Graphic 38">
            <a:extLst>
              <a:ext uri="{FF2B5EF4-FFF2-40B4-BE49-F238E27FC236}">
                <a16:creationId xmlns:a16="http://schemas.microsoft.com/office/drawing/2014/main" id="{96F54249-20CB-F4F9-64B8-F8922D1FB37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14544" y="4578346"/>
            <a:ext cx="353746" cy="353746"/>
          </a:xfrm>
          <a:prstGeom prst="rect">
            <a:avLst/>
          </a:prstGeom>
          <a:effectLst>
            <a:outerShdw blurRad="63500" dist="63500" dir="2400000" algn="tl" rotWithShape="0">
              <a:srgbClr val="454142">
                <a:alpha val="20000"/>
              </a:srgbClr>
            </a:outerShdw>
          </a:effectLst>
        </p:spPr>
      </p:pic>
      <p:sp>
        <p:nvSpPr>
          <p:cNvPr id="35" name="TextBox 1">
            <a:extLst>
              <a:ext uri="{FF2B5EF4-FFF2-40B4-BE49-F238E27FC236}">
                <a16:creationId xmlns:a16="http://schemas.microsoft.com/office/drawing/2014/main" id="{E71C5CB1-DD68-978A-013C-D0BB7FF992C2}"/>
              </a:ext>
            </a:extLst>
          </p:cNvPr>
          <p:cNvSpPr txBox="1"/>
          <p:nvPr/>
        </p:nvSpPr>
        <p:spPr>
          <a:xfrm>
            <a:off x="1446364" y="4810671"/>
            <a:ext cx="1272293" cy="184666"/>
          </a:xfrm>
          <a:prstGeom prst="rect">
            <a:avLst/>
          </a:prstGeom>
          <a:noFill/>
        </p:spPr>
        <p:txBody>
          <a:bodyPr wrap="square" lIns="0" tIns="0" rIns="0" bIns="0" rtlCol="0">
            <a:spAutoFit/>
          </a:bodyPr>
          <a:lstStyle/>
          <a:p>
            <a:pPr algn="ctr"/>
            <a:r>
              <a:rPr lang="en-US" sz="1200" i="1">
                <a:solidFill>
                  <a:schemeClr val="tx1">
                    <a:lumMod val="50000"/>
                    <a:lumOff val="50000"/>
                  </a:schemeClr>
                </a:solidFill>
              </a:rPr>
              <a:t>Coming Fall 2024</a:t>
            </a:r>
          </a:p>
        </p:txBody>
      </p:sp>
    </p:spTree>
    <p:extLst>
      <p:ext uri="{BB962C8B-B14F-4D97-AF65-F5344CB8AC3E}">
        <p14:creationId xmlns:p14="http://schemas.microsoft.com/office/powerpoint/2010/main" val="189515704"/>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A blue wavy lines on a black background&#10;&#10;Description automatically generated">
            <a:extLst>
              <a:ext uri="{FF2B5EF4-FFF2-40B4-BE49-F238E27FC236}">
                <a16:creationId xmlns:a16="http://schemas.microsoft.com/office/drawing/2014/main" id="{D99EF557-DE62-A3BC-9186-A01F36D790A0}"/>
              </a:ext>
            </a:extLst>
          </p:cNvPr>
          <p:cNvPicPr>
            <a:picLocks noChangeAspect="1"/>
          </p:cNvPicPr>
          <p:nvPr/>
        </p:nvPicPr>
        <p:blipFill rotWithShape="1">
          <a:blip r:embed="rId2">
            <a:duotone>
              <a:schemeClr val="bg2">
                <a:shade val="45000"/>
                <a:satMod val="135000"/>
              </a:schemeClr>
              <a:prstClr val="white"/>
            </a:duotone>
            <a:alphaModFix amt="80000"/>
            <a:extLst>
              <a:ext uri="{BEBA8EAE-BF5A-486C-A8C5-ECC9F3942E4B}">
                <a14:imgProps xmlns:a14="http://schemas.microsoft.com/office/drawing/2010/main">
                  <a14:imgLayer r:embed="rId3">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2" name="Titre 1">
            <a:extLst>
              <a:ext uri="{FF2B5EF4-FFF2-40B4-BE49-F238E27FC236}">
                <a16:creationId xmlns:a16="http://schemas.microsoft.com/office/drawing/2014/main" id="{73462679-2482-D36A-3F68-F1E823BF07D0}"/>
              </a:ext>
            </a:extLst>
          </p:cNvPr>
          <p:cNvSpPr>
            <a:spLocks noGrp="1"/>
          </p:cNvSpPr>
          <p:nvPr>
            <p:ph type="title"/>
          </p:nvPr>
        </p:nvSpPr>
        <p:spPr/>
        <p:txBody>
          <a:bodyPr/>
          <a:lstStyle/>
          <a:p>
            <a:r>
              <a:rPr lang="en-US" dirty="0"/>
              <a:t>Lessons learned in the past year of Generative AI</a:t>
            </a:r>
          </a:p>
        </p:txBody>
      </p:sp>
      <p:grpSp>
        <p:nvGrpSpPr>
          <p:cNvPr id="3" name="Group 5">
            <a:extLst>
              <a:ext uri="{FF2B5EF4-FFF2-40B4-BE49-F238E27FC236}">
                <a16:creationId xmlns:a16="http://schemas.microsoft.com/office/drawing/2014/main" id="{C7824D03-4DB0-CBC5-B64C-3FA8FB0B0752}"/>
              </a:ext>
              <a:ext uri="{C183D7F6-B498-43B3-948B-1728B52AA6E4}">
                <adec:decorative xmlns:adec="http://schemas.microsoft.com/office/drawing/2017/decorative" val="1"/>
              </a:ext>
            </a:extLst>
          </p:cNvPr>
          <p:cNvGrpSpPr/>
          <p:nvPr/>
        </p:nvGrpSpPr>
        <p:grpSpPr>
          <a:xfrm>
            <a:off x="6162524" y="1760473"/>
            <a:ext cx="2423160" cy="3617932"/>
            <a:chOff x="6225050" y="1998217"/>
            <a:chExt cx="2423160" cy="3617932"/>
          </a:xfrm>
        </p:grpSpPr>
        <p:sp>
          <p:nvSpPr>
            <p:cNvPr id="4" name="Rectangle: Rounded Corners 12">
              <a:extLst>
                <a:ext uri="{FF2B5EF4-FFF2-40B4-BE49-F238E27FC236}">
                  <a16:creationId xmlns:a16="http://schemas.microsoft.com/office/drawing/2014/main" id="{7B793045-CE7C-3E15-FE43-449A948FD6D4}"/>
                </a:ext>
              </a:extLst>
            </p:cNvPr>
            <p:cNvSpPr/>
            <p:nvPr/>
          </p:nvSpPr>
          <p:spPr>
            <a:xfrm>
              <a:off x="6225050" y="2281376"/>
              <a:ext cx="2423160" cy="3334773"/>
            </a:xfrm>
            <a:prstGeom prst="roundRect">
              <a:avLst>
                <a:gd name="adj" fmla="val 3032"/>
              </a:avLst>
            </a:pr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Tooling became especially important to drive consistency and scale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5" name="Oval 8">
              <a:extLst>
                <a:ext uri="{FF2B5EF4-FFF2-40B4-BE49-F238E27FC236}">
                  <a16:creationId xmlns:a16="http://schemas.microsoft.com/office/drawing/2014/main" id="{BC047445-277E-0677-F1FB-3DC622E04448}"/>
                </a:ext>
              </a:extLst>
            </p:cNvPr>
            <p:cNvSpPr/>
            <p:nvPr/>
          </p:nvSpPr>
          <p:spPr>
            <a:xfrm rot="190385">
              <a:off x="7162310" y="1998217"/>
              <a:ext cx="548640" cy="549646"/>
            </a:xfrm>
            <a:prstGeom prst="ellipse">
              <a:avLst/>
            </a:prstGeom>
            <a:solidFill>
              <a:schemeClr val="bg1"/>
            </a:solid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Wrench with solid fill">
              <a:extLst>
                <a:ext uri="{FF2B5EF4-FFF2-40B4-BE49-F238E27FC236}">
                  <a16:creationId xmlns:a16="http://schemas.microsoft.com/office/drawing/2014/main" id="{2D57F778-5642-6EF5-3814-0F5E354A8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0385">
              <a:off x="7299730" y="2131195"/>
              <a:ext cx="274320" cy="274320"/>
            </a:xfrm>
            <a:prstGeom prst="rect">
              <a:avLst/>
            </a:prstGeom>
            <a:effectLst>
              <a:outerShdw blurRad="228600" sx="102000" sy="102000" algn="ctr" rotWithShape="0">
                <a:schemeClr val="bg2">
                  <a:alpha val="54000"/>
                </a:schemeClr>
              </a:outerShdw>
            </a:effectLst>
          </p:spPr>
        </p:pic>
        <p:pic>
          <p:nvPicPr>
            <p:cNvPr id="7" name="Graphic 28" descr="Wrench with solid fill">
              <a:extLst>
                <a:ext uri="{FF2B5EF4-FFF2-40B4-BE49-F238E27FC236}">
                  <a16:creationId xmlns:a16="http://schemas.microsoft.com/office/drawing/2014/main" id="{A75D3A4D-E135-2067-172C-C7648650F4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889976">
              <a:off x="7299945" y="2127311"/>
              <a:ext cx="274320" cy="274320"/>
            </a:xfrm>
            <a:prstGeom prst="rect">
              <a:avLst/>
            </a:prstGeom>
            <a:effectLst>
              <a:outerShdw blurRad="228600" sx="102000" sy="102000" algn="ctr" rotWithShape="0">
                <a:schemeClr val="bg2">
                  <a:alpha val="54000"/>
                </a:schemeClr>
              </a:outerShdw>
            </a:effectLst>
          </p:spPr>
        </p:pic>
      </p:grpSp>
      <p:grpSp>
        <p:nvGrpSpPr>
          <p:cNvPr id="8" name="Group 16">
            <a:extLst>
              <a:ext uri="{FF2B5EF4-FFF2-40B4-BE49-F238E27FC236}">
                <a16:creationId xmlns:a16="http://schemas.microsoft.com/office/drawing/2014/main" id="{390A5220-476C-A483-D7E6-606DE150D916}"/>
              </a:ext>
              <a:ext uri="{C183D7F6-B498-43B3-948B-1728B52AA6E4}">
                <adec:decorative xmlns:adec="http://schemas.microsoft.com/office/drawing/2017/decorative" val="1"/>
              </a:ext>
            </a:extLst>
          </p:cNvPr>
          <p:cNvGrpSpPr/>
          <p:nvPr/>
        </p:nvGrpSpPr>
        <p:grpSpPr>
          <a:xfrm>
            <a:off x="3399519" y="1760473"/>
            <a:ext cx="2423160" cy="3632344"/>
            <a:chOff x="3462045" y="1998217"/>
            <a:chExt cx="2423160" cy="3632344"/>
          </a:xfrm>
        </p:grpSpPr>
        <p:grpSp>
          <p:nvGrpSpPr>
            <p:cNvPr id="9" name="Group 25">
              <a:extLst>
                <a:ext uri="{FF2B5EF4-FFF2-40B4-BE49-F238E27FC236}">
                  <a16:creationId xmlns:a16="http://schemas.microsoft.com/office/drawing/2014/main" id="{5C25461A-8EAC-9FD6-8BA5-67CDAB81BF48}"/>
                </a:ext>
              </a:extLst>
            </p:cNvPr>
            <p:cNvGrpSpPr/>
            <p:nvPr/>
          </p:nvGrpSpPr>
          <p:grpSpPr>
            <a:xfrm>
              <a:off x="3462045" y="1998217"/>
              <a:ext cx="2423160" cy="3632344"/>
              <a:chOff x="3462045" y="1998217"/>
              <a:chExt cx="2423160" cy="3632344"/>
            </a:xfrm>
          </p:grpSpPr>
          <p:sp>
            <p:nvSpPr>
              <p:cNvPr id="11" name="Rectangle: Rounded Corners 10">
                <a:extLst>
                  <a:ext uri="{FF2B5EF4-FFF2-40B4-BE49-F238E27FC236}">
                    <a16:creationId xmlns:a16="http://schemas.microsoft.com/office/drawing/2014/main" id="{65B3C8EF-9B87-0D40-6CFA-BD4AC7B16D65}"/>
                  </a:ext>
                </a:extLst>
              </p:cNvPr>
              <p:cNvSpPr/>
              <p:nvPr/>
            </p:nvSpPr>
            <p:spPr>
              <a:xfrm>
                <a:off x="3462045" y="2295788"/>
                <a:ext cx="2423160" cy="3334773"/>
              </a:xfrm>
              <a:prstGeom prst="roundRect">
                <a:avLst>
                  <a:gd name="adj" fmla="val 3032"/>
                </a:avLst>
              </a:pr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We identified distinct new generative AI risks, and measured and mitigated them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12" name="Oval 9">
                <a:extLst>
                  <a:ext uri="{FF2B5EF4-FFF2-40B4-BE49-F238E27FC236}">
                    <a16:creationId xmlns:a16="http://schemas.microsoft.com/office/drawing/2014/main" id="{161F9A8F-3EE2-1C3D-99B5-B1254C01FBC1}"/>
                  </a:ext>
                </a:extLst>
              </p:cNvPr>
              <p:cNvSpPr/>
              <p:nvPr/>
            </p:nvSpPr>
            <p:spPr>
              <a:xfrm>
                <a:off x="4399305" y="1998217"/>
                <a:ext cx="548640" cy="549646"/>
              </a:xfrm>
              <a:prstGeom prst="ellipse">
                <a:avLst/>
              </a:prstGeom>
              <a:solidFill>
                <a:schemeClr val="bg1"/>
              </a:solid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10" name="Graphic 32">
              <a:extLst>
                <a:ext uri="{FF2B5EF4-FFF2-40B4-BE49-F238E27FC236}">
                  <a16:creationId xmlns:a16="http://schemas.microsoft.com/office/drawing/2014/main" id="{4E0D0F69-837F-7721-DE10-6386BB4D0B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49168" y="2135482"/>
              <a:ext cx="274320" cy="274320"/>
            </a:xfrm>
            <a:prstGeom prst="rect">
              <a:avLst/>
            </a:prstGeom>
            <a:effectLst>
              <a:outerShdw blurRad="228600" sx="102000" sy="102000" algn="ctr" rotWithShape="0">
                <a:schemeClr val="bg2">
                  <a:alpha val="54000"/>
                </a:schemeClr>
              </a:outerShdw>
            </a:effectLst>
          </p:spPr>
        </p:pic>
      </p:grpSp>
      <p:grpSp>
        <p:nvGrpSpPr>
          <p:cNvPr id="13" name="Group 15">
            <a:extLst>
              <a:ext uri="{FF2B5EF4-FFF2-40B4-BE49-F238E27FC236}">
                <a16:creationId xmlns:a16="http://schemas.microsoft.com/office/drawing/2014/main" id="{3CA3B14B-C312-74A1-7928-7F028CDC6280}"/>
              </a:ext>
              <a:ext uri="{C183D7F6-B498-43B3-948B-1728B52AA6E4}">
                <adec:decorative xmlns:adec="http://schemas.microsoft.com/office/drawing/2017/decorative" val="1"/>
              </a:ext>
            </a:extLst>
          </p:cNvPr>
          <p:cNvGrpSpPr/>
          <p:nvPr/>
        </p:nvGrpSpPr>
        <p:grpSpPr>
          <a:xfrm>
            <a:off x="9047438" y="1760871"/>
            <a:ext cx="2423160" cy="3617534"/>
            <a:chOff x="9109964" y="1998615"/>
            <a:chExt cx="2423160" cy="3617534"/>
          </a:xfrm>
        </p:grpSpPr>
        <p:grpSp>
          <p:nvGrpSpPr>
            <p:cNvPr id="14" name="Group 27">
              <a:extLst>
                <a:ext uri="{FF2B5EF4-FFF2-40B4-BE49-F238E27FC236}">
                  <a16:creationId xmlns:a16="http://schemas.microsoft.com/office/drawing/2014/main" id="{255DBE36-8F43-EA42-616A-1BA08D90F64B}"/>
                </a:ext>
              </a:extLst>
            </p:cNvPr>
            <p:cNvGrpSpPr/>
            <p:nvPr/>
          </p:nvGrpSpPr>
          <p:grpSpPr>
            <a:xfrm>
              <a:off x="9109964" y="1998615"/>
              <a:ext cx="2423160" cy="3617534"/>
              <a:chOff x="9109964" y="1998615"/>
              <a:chExt cx="2423160" cy="3617534"/>
            </a:xfrm>
            <a:solidFill>
              <a:schemeClr val="bg1"/>
            </a:solidFill>
          </p:grpSpPr>
          <p:sp>
            <p:nvSpPr>
              <p:cNvPr id="16" name="Rectangle: Rounded Corners 13">
                <a:extLst>
                  <a:ext uri="{FF2B5EF4-FFF2-40B4-BE49-F238E27FC236}">
                    <a16:creationId xmlns:a16="http://schemas.microsoft.com/office/drawing/2014/main" id="{3DD019FE-2120-76B2-E3C8-2E78F80B195F}"/>
                  </a:ext>
                </a:extLst>
              </p:cNvPr>
              <p:cNvSpPr/>
              <p:nvPr/>
            </p:nvSpPr>
            <p:spPr>
              <a:xfrm>
                <a:off x="9109964" y="2281376"/>
                <a:ext cx="2423160" cy="3334773"/>
              </a:xfrm>
              <a:prstGeom prst="roundRect">
                <a:avLst>
                  <a:gd name="adj" fmla="val 3032"/>
                </a:avLst>
              </a:prstGeom>
              <a:grp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We better articulated the shared responsibility for safe deployment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17" name="Oval 6">
                <a:extLst>
                  <a:ext uri="{FF2B5EF4-FFF2-40B4-BE49-F238E27FC236}">
                    <a16:creationId xmlns:a16="http://schemas.microsoft.com/office/drawing/2014/main" id="{AB725B9F-504A-BD01-8012-318F1478D43B}"/>
                  </a:ext>
                </a:extLst>
              </p:cNvPr>
              <p:cNvSpPr/>
              <p:nvPr/>
            </p:nvSpPr>
            <p:spPr>
              <a:xfrm>
                <a:off x="10047224" y="1998615"/>
                <a:ext cx="548640" cy="549646"/>
              </a:xfrm>
              <a:prstGeom prst="ellipse">
                <a:avLst/>
              </a:prstGeom>
              <a:grp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sp>
          <p:nvSpPr>
            <p:cNvPr id="15" name="Graphic 322">
              <a:extLst>
                <a:ext uri="{FF2B5EF4-FFF2-40B4-BE49-F238E27FC236}">
                  <a16:creationId xmlns:a16="http://schemas.microsoft.com/office/drawing/2014/main" id="{0778DBC9-CD3C-7177-D353-2FA46503119E}"/>
                </a:ext>
              </a:extLst>
            </p:cNvPr>
            <p:cNvSpPr/>
            <p:nvPr/>
          </p:nvSpPr>
          <p:spPr>
            <a:xfrm>
              <a:off x="10172995" y="2155535"/>
              <a:ext cx="297097" cy="234213"/>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nvGrpSpPr>
          <p:cNvPr id="18" name="Group 35">
            <a:extLst>
              <a:ext uri="{FF2B5EF4-FFF2-40B4-BE49-F238E27FC236}">
                <a16:creationId xmlns:a16="http://schemas.microsoft.com/office/drawing/2014/main" id="{FB94A73B-128E-78D8-58EB-DBCFF7B8A9EC}"/>
              </a:ext>
              <a:ext uri="{C183D7F6-B498-43B3-948B-1728B52AA6E4}">
                <adec:decorative xmlns:adec="http://schemas.microsoft.com/office/drawing/2017/decorative" val="1"/>
              </a:ext>
            </a:extLst>
          </p:cNvPr>
          <p:cNvGrpSpPr/>
          <p:nvPr/>
        </p:nvGrpSpPr>
        <p:grpSpPr>
          <a:xfrm>
            <a:off x="588263" y="1760075"/>
            <a:ext cx="2423160" cy="3632738"/>
            <a:chOff x="650789" y="1997819"/>
            <a:chExt cx="2423160" cy="3632738"/>
          </a:xfrm>
        </p:grpSpPr>
        <p:grpSp>
          <p:nvGrpSpPr>
            <p:cNvPr id="19" name="Group 24">
              <a:extLst>
                <a:ext uri="{FF2B5EF4-FFF2-40B4-BE49-F238E27FC236}">
                  <a16:creationId xmlns:a16="http://schemas.microsoft.com/office/drawing/2014/main" id="{E10218B6-24DD-2239-BF5B-4AF7F46D6AE0}"/>
                </a:ext>
              </a:extLst>
            </p:cNvPr>
            <p:cNvGrpSpPr/>
            <p:nvPr/>
          </p:nvGrpSpPr>
          <p:grpSpPr>
            <a:xfrm>
              <a:off x="650789" y="1997819"/>
              <a:ext cx="2423160" cy="3632738"/>
              <a:chOff x="650789" y="1997819"/>
              <a:chExt cx="2423160" cy="3632738"/>
            </a:xfrm>
          </p:grpSpPr>
          <p:sp>
            <p:nvSpPr>
              <p:cNvPr id="21" name="Rectangle: Rounded Corners 31">
                <a:extLst>
                  <a:ext uri="{FF2B5EF4-FFF2-40B4-BE49-F238E27FC236}">
                    <a16:creationId xmlns:a16="http://schemas.microsoft.com/office/drawing/2014/main" id="{329D69D3-6036-4CD6-0933-CD4E4891D6EE}"/>
                  </a:ext>
                </a:extLst>
              </p:cNvPr>
              <p:cNvSpPr/>
              <p:nvPr/>
            </p:nvSpPr>
            <p:spPr>
              <a:xfrm>
                <a:off x="650789" y="2273438"/>
                <a:ext cx="2423160" cy="3357119"/>
              </a:xfrm>
              <a:prstGeom prst="roundRect">
                <a:avLst>
                  <a:gd name="adj" fmla="val 3032"/>
                </a:avLst>
              </a:pr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Our foundational principles and processes held up well, and we supplemented them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22" name="Oval 14">
                <a:extLst>
                  <a:ext uri="{FF2B5EF4-FFF2-40B4-BE49-F238E27FC236}">
                    <a16:creationId xmlns:a16="http://schemas.microsoft.com/office/drawing/2014/main" id="{4576CE39-B9C1-2321-D3F1-1FBCAB9A826A}"/>
                  </a:ext>
                </a:extLst>
              </p:cNvPr>
              <p:cNvSpPr/>
              <p:nvPr/>
            </p:nvSpPr>
            <p:spPr>
              <a:xfrm>
                <a:off x="1589273" y="1997819"/>
                <a:ext cx="548640" cy="549646"/>
              </a:xfrm>
              <a:prstGeom prst="ellipse">
                <a:avLst/>
              </a:prstGeom>
              <a:solidFill>
                <a:schemeClr val="bg1"/>
              </a:solid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sp>
          <p:nvSpPr>
            <p:cNvPr id="20" name="Graphic 81">
              <a:extLst>
                <a:ext uri="{FF2B5EF4-FFF2-40B4-BE49-F238E27FC236}">
                  <a16:creationId xmlns:a16="http://schemas.microsoft.com/office/drawing/2014/main" id="{55736BE8-3F01-EF92-7FE3-6DF91B7CFA6C}"/>
                </a:ext>
              </a:extLst>
            </p:cNvPr>
            <p:cNvSpPr/>
            <p:nvPr/>
          </p:nvSpPr>
          <p:spPr>
            <a:xfrm>
              <a:off x="1747602" y="2123813"/>
              <a:ext cx="274320" cy="274320"/>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964478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495277" y="2507893"/>
            <a:ext cx="3912517"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Segoe UI Semibold"/>
                <a:ea typeface="+mj-lt"/>
                <a:cs typeface="Segoe UI Semibold"/>
              </a:rPr>
              <a:t>Innovate confidently with a </a:t>
            </a:r>
            <a:r>
              <a:rPr kumimoji="0" lang="en-US" sz="32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responsible</a:t>
            </a:r>
            <a:br>
              <a:rPr kumimoji="0" lang="en-US" sz="32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br>
            <a:r>
              <a:rPr lang="en-US" sz="3200" dirty="0">
                <a:gradFill flip="none" rotWithShape="1">
                  <a:gsLst>
                    <a:gs pos="12000">
                      <a:srgbClr val="CD9AD0"/>
                    </a:gs>
                    <a:gs pos="87000">
                      <a:srgbClr val="8EC8E8"/>
                    </a:gs>
                  </a:gsLst>
                  <a:lin ang="10800000" scaled="1"/>
                  <a:tileRect/>
                </a:gradFill>
                <a:latin typeface="Segoe UI Semibold"/>
              </a:rPr>
              <a:t>AI platform</a:t>
            </a:r>
          </a:p>
        </p:txBody>
      </p:sp>
      <p:cxnSp>
        <p:nvCxnSpPr>
          <p:cNvPr id="45" name="Straight Connector 44">
            <a:extLst>
              <a:ext uri="{FF2B5EF4-FFF2-40B4-BE49-F238E27FC236}">
                <a16:creationId xmlns:a16="http://schemas.microsoft.com/office/drawing/2014/main" id="{C8E41FE0-6D0D-E625-83D5-09123925AD94}"/>
              </a:ext>
              <a:ext uri="{C183D7F6-B498-43B3-948B-1728B52AA6E4}">
                <adec:decorative xmlns:adec="http://schemas.microsoft.com/office/drawing/2017/decorative" val="1"/>
              </a:ext>
            </a:extLst>
          </p:cNvPr>
          <p:cNvCxnSpPr>
            <a:cxnSpLocks/>
          </p:cNvCxnSpPr>
          <p:nvPr/>
        </p:nvCxnSpPr>
        <p:spPr>
          <a:xfrm>
            <a:off x="4827356" y="1368270"/>
            <a:ext cx="0" cy="423203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4" name="Straight Connector 44">
            <a:extLst>
              <a:ext uri="{FF2B5EF4-FFF2-40B4-BE49-F238E27FC236}">
                <a16:creationId xmlns:a16="http://schemas.microsoft.com/office/drawing/2014/main" id="{A8A86EC4-9A24-8560-0EBC-963A04694FDC}"/>
              </a:ext>
              <a:ext uri="{C183D7F6-B498-43B3-948B-1728B52AA6E4}">
                <adec:decorative xmlns:adec="http://schemas.microsoft.com/office/drawing/2017/decorative" val="1"/>
              </a:ext>
            </a:extLst>
          </p:cNvPr>
          <p:cNvCxnSpPr>
            <a:cxnSpLocks/>
          </p:cNvCxnSpPr>
          <p:nvPr/>
        </p:nvCxnSpPr>
        <p:spPr>
          <a:xfrm>
            <a:off x="4827356" y="1368270"/>
            <a:ext cx="0" cy="423203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33">
            <a:extLst>
              <a:ext uri="{FF2B5EF4-FFF2-40B4-BE49-F238E27FC236}">
                <a16:creationId xmlns:a16="http://schemas.microsoft.com/office/drawing/2014/main" id="{E7943603-CC4A-9941-90C9-E8EC1A8FCC96}"/>
              </a:ext>
            </a:extLst>
          </p:cNvPr>
          <p:cNvSpPr txBox="1"/>
          <p:nvPr/>
        </p:nvSpPr>
        <p:spPr>
          <a:xfrm>
            <a:off x="6011877" y="965383"/>
            <a:ext cx="5326687" cy="1107996"/>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pc="0">
                <a:ln>
                  <a:noFill/>
                </a:ln>
                <a:solidFill>
                  <a:schemeClr val="tx1"/>
                </a:solidFill>
                <a:ea typeface="Calibri" panose="020F0502020204030204" pitchFamily="34" charset="0"/>
                <a:cs typeface="Times New Roman" panose="02020603050405020304" pitchFamily="18" charset="0"/>
              </a:rPr>
              <a:t>Safeguard organizations, their employees, and their data with a cloud that runs on trust.</a:t>
            </a:r>
            <a:endParaRPr kumimoji="0" lang="en-US" u="none" strike="noStrike" kern="1200" cap="none" spc="-50" normalizeH="0" baseline="0" noProof="0">
              <a:ln w="3175">
                <a:noFill/>
              </a:ln>
              <a:solidFill>
                <a:schemeClr val="tx1"/>
              </a:solidFill>
              <a:effectLst/>
              <a:uLnTx/>
              <a:uFillTx/>
            </a:endParaRPr>
          </a:p>
        </p:txBody>
      </p:sp>
      <p:sp>
        <p:nvSpPr>
          <p:cNvPr id="6" name="TextBox 1">
            <a:extLst>
              <a:ext uri="{FF2B5EF4-FFF2-40B4-BE49-F238E27FC236}">
                <a16:creationId xmlns:a16="http://schemas.microsoft.com/office/drawing/2014/main" id="{87B6A84A-6568-A949-9E00-E49969423908}"/>
              </a:ext>
            </a:extLst>
          </p:cNvPr>
          <p:cNvSpPr txBox="1"/>
          <p:nvPr/>
        </p:nvSpPr>
        <p:spPr>
          <a:xfrm>
            <a:off x="6011878" y="2507893"/>
            <a:ext cx="5326692" cy="1156470"/>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lnSpc>
                <a:spcPct val="107000"/>
              </a:lnSpc>
              <a:spcAft>
                <a:spcPts val="800"/>
              </a:spcAft>
              <a:defRPr/>
            </a:pPr>
            <a:r>
              <a:rPr lang="en-US" spc="0">
                <a:ln>
                  <a:noFill/>
                </a:ln>
                <a:solidFill>
                  <a:schemeClr val="tx1"/>
                </a:solidFill>
                <a:ea typeface="Calibri" panose="020F0502020204030204" pitchFamily="34" charset="0"/>
                <a:cs typeface="Times New Roman" panose="02020603050405020304" pitchFamily="18" charset="0"/>
              </a:rPr>
              <a:t>Build on security and privacy-compliant infrastructure that is purpose-built for AI at scale.</a:t>
            </a:r>
          </a:p>
        </p:txBody>
      </p:sp>
      <p:sp>
        <p:nvSpPr>
          <p:cNvPr id="7" name="TextBox 2">
            <a:extLst>
              <a:ext uri="{FF2B5EF4-FFF2-40B4-BE49-F238E27FC236}">
                <a16:creationId xmlns:a16="http://schemas.microsoft.com/office/drawing/2014/main" id="{5A78B647-2FD6-FAC3-B756-5B103A17E596}"/>
              </a:ext>
            </a:extLst>
          </p:cNvPr>
          <p:cNvSpPr txBox="1"/>
          <p:nvPr/>
        </p:nvSpPr>
        <p:spPr>
          <a:xfrm>
            <a:off x="6011878" y="4126466"/>
            <a:ext cx="5326686" cy="220060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pc="0">
                <a:ln>
                  <a:noFill/>
                </a:ln>
                <a:solidFill>
                  <a:schemeClr val="tx1"/>
                </a:solidFill>
                <a:ea typeface="Calibri" panose="020F0502020204030204" pitchFamily="34" charset="0"/>
                <a:cs typeface="Times New Roman" panose="02020603050405020304" pitchFamily="18" charset="0"/>
              </a:rPr>
              <a:t>Allow organization to grow with a partner committed to putting responsible AI into action with principles, practices, and tools.</a:t>
            </a:r>
          </a:p>
          <a:p>
            <a:pPr>
              <a:spcAft>
                <a:spcPts val="1800"/>
              </a:spcAft>
              <a:defRPr/>
            </a:pPr>
            <a:r>
              <a:rPr lang="en-US" sz="1600" spc="0">
                <a:ln>
                  <a:noFill/>
                </a:ln>
                <a:solidFill>
                  <a:schemeClr val="tx1"/>
                </a:solidFill>
                <a:latin typeface="+mn-lt"/>
                <a:ea typeface="Calibri" panose="020F0502020204030204" pitchFamily="34" charset="0"/>
                <a:cs typeface="Times New Roman" panose="02020603050405020304" pitchFamily="18" charset="0"/>
              </a:rPr>
              <a:t>See </a:t>
            </a:r>
            <a:r>
              <a:rPr lang="en-US" sz="1600">
                <a:latin typeface="+mn-lt"/>
                <a:hlinkClick r:id="rId3"/>
              </a:rPr>
              <a:t>Announcing Microsoft’s AI Customer Commitments - The Official Microsoft Blog</a:t>
            </a:r>
            <a:endParaRPr kumimoji="0" lang="en-US" sz="1600" b="0" i="0" u="none" strike="noStrike" kern="1200" cap="none" spc="-50" normalizeH="0" baseline="0" noProof="0">
              <a:ln w="3175">
                <a:noFill/>
              </a:ln>
              <a:gradFill>
                <a:gsLst>
                  <a:gs pos="0">
                    <a:srgbClr val="FFFFFF"/>
                  </a:gs>
                  <a:gs pos="100000">
                    <a:srgbClr val="FFFFFF"/>
                  </a:gs>
                </a:gsLst>
                <a:lin ang="5400000" scaled="1"/>
              </a:gradFill>
              <a:effectLst/>
              <a:uLnTx/>
              <a:uFillTx/>
              <a:latin typeface="+mn-lt"/>
            </a:endParaRPr>
          </a:p>
        </p:txBody>
      </p:sp>
      <p:pic>
        <p:nvPicPr>
          <p:cNvPr id="2" name="Picture 109">
            <a:extLst>
              <a:ext uri="{FF2B5EF4-FFF2-40B4-BE49-F238E27FC236}">
                <a16:creationId xmlns:a16="http://schemas.microsoft.com/office/drawing/2014/main" id="{5F4F4C77-35CF-2AFC-EC2A-053D7DC1D5A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1782" y="4137081"/>
            <a:ext cx="2623862" cy="401937"/>
          </a:xfrm>
          <a:prstGeom prst="rect">
            <a:avLst/>
          </a:prstGeom>
        </p:spPr>
      </p:pic>
    </p:spTree>
    <p:extLst>
      <p:ext uri="{BB962C8B-B14F-4D97-AF65-F5344CB8AC3E}">
        <p14:creationId xmlns:p14="http://schemas.microsoft.com/office/powerpoint/2010/main" val="53448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D2B2A-E7A9-20DA-FD87-D5520BA7D64E}"/>
            </a:ext>
          </a:extLst>
        </p:cNvPr>
        <p:cNvGrpSpPr/>
        <p:nvPr/>
      </p:nvGrpSpPr>
      <p:grpSpPr>
        <a:xfrm>
          <a:off x="0" y="0"/>
          <a:ext cx="0" cy="0"/>
          <a:chOff x="0" y="0"/>
          <a:chExt cx="0" cy="0"/>
        </a:xfrm>
      </p:grpSpPr>
      <p:pic>
        <p:nvPicPr>
          <p:cNvPr id="23" name="Image 22">
            <a:extLst>
              <a:ext uri="{FF2B5EF4-FFF2-40B4-BE49-F238E27FC236}">
                <a16:creationId xmlns:a16="http://schemas.microsoft.com/office/drawing/2014/main" id="{C6893BCD-3960-10F1-5691-BD93F9770ED1}"/>
              </a:ext>
            </a:extLst>
          </p:cNvPr>
          <p:cNvPicPr>
            <a:picLocks noChangeAspect="1"/>
          </p:cNvPicPr>
          <p:nvPr/>
        </p:nvPicPr>
        <p:blipFill>
          <a:blip r:embed="rId3"/>
          <a:stretch>
            <a:fillRect/>
          </a:stretch>
        </p:blipFill>
        <p:spPr>
          <a:xfrm>
            <a:off x="0" y="122497"/>
            <a:ext cx="12192000" cy="6613005"/>
          </a:xfrm>
          <a:prstGeom prst="rect">
            <a:avLst/>
          </a:prstGeom>
        </p:spPr>
      </p:pic>
      <p:pic>
        <p:nvPicPr>
          <p:cNvPr id="6" name="Image 5" descr="Une image contenant texte, motif, point&#10;&#10;Description générée automatiquement">
            <a:extLst>
              <a:ext uri="{FF2B5EF4-FFF2-40B4-BE49-F238E27FC236}">
                <a16:creationId xmlns:a16="http://schemas.microsoft.com/office/drawing/2014/main" id="{00C24F7B-2452-4500-6610-8EFA93C940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338" y="1263316"/>
            <a:ext cx="661305" cy="704587"/>
          </a:xfrm>
          <a:prstGeom prst="rect">
            <a:avLst/>
          </a:prstGeom>
          <a:noFill/>
          <a:ln>
            <a:noFill/>
          </a:ln>
        </p:spPr>
      </p:pic>
      <p:sp>
        <p:nvSpPr>
          <p:cNvPr id="9" name="ZoneTexte 8">
            <a:extLst>
              <a:ext uri="{FF2B5EF4-FFF2-40B4-BE49-F238E27FC236}">
                <a16:creationId xmlns:a16="http://schemas.microsoft.com/office/drawing/2014/main" id="{599CE840-7427-C365-F0CB-271296780BF0}"/>
              </a:ext>
            </a:extLst>
          </p:cNvPr>
          <p:cNvSpPr txBox="1"/>
          <p:nvPr/>
        </p:nvSpPr>
        <p:spPr>
          <a:xfrm>
            <a:off x="1023643" y="1369387"/>
            <a:ext cx="2428622" cy="492443"/>
          </a:xfrm>
          <a:prstGeom prst="rect">
            <a:avLst/>
          </a:prstGeom>
          <a:noFill/>
        </p:spPr>
        <p:txBody>
          <a:bodyPr wrap="square">
            <a:spAutoFit/>
          </a:bodyPr>
          <a:lstStyle/>
          <a:p>
            <a:r>
              <a:rPr lang="en-US" sz="1400" noProof="0" dirty="0"/>
              <a:t>To get started, visit</a:t>
            </a:r>
            <a:r>
              <a:rPr lang="en-US" sz="1400" b="0" noProof="0" dirty="0">
                <a:latin typeface="+mn-lt"/>
              </a:rPr>
              <a:t>: </a:t>
            </a:r>
            <a:r>
              <a:rPr lang="en-US" sz="1200" noProof="0" dirty="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https://aka.ms/</a:t>
            </a:r>
            <a:r>
              <a:rPr lang="en-US" sz="1200" noProof="0" dirty="0">
                <a:solidFill>
                  <a:srgbClr val="0078D4"/>
                </a:solidFill>
                <a:latin typeface="+mj-lt"/>
                <a:cs typeface="Segoe UI" panose="020B0502040204020203" pitchFamily="34" charset="0"/>
                <a:hlinkClick r:id="rId5">
                  <a:extLst>
                    <a:ext uri="{A12FA001-AC4F-418D-AE19-62706E023703}">
                      <ahyp:hlinkClr xmlns:ahyp="http://schemas.microsoft.com/office/drawing/2018/hyperlinkcolor" val="tx"/>
                    </a:ext>
                  </a:extLst>
                </a:hlinkClick>
              </a:rPr>
              <a:t>RAIresources</a:t>
            </a:r>
            <a:endParaRPr lang="en-US" sz="1200" noProof="0" dirty="0">
              <a:solidFill>
                <a:srgbClr val="0078D4"/>
              </a:solidFill>
              <a:latin typeface="+mj-lt"/>
              <a:cs typeface="Segoe UI" panose="020B0502040204020203" pitchFamily="34" charset="0"/>
            </a:endParaRPr>
          </a:p>
        </p:txBody>
      </p:sp>
      <p:sp>
        <p:nvSpPr>
          <p:cNvPr id="5" name="ZoneTexte 4">
            <a:extLst>
              <a:ext uri="{FF2B5EF4-FFF2-40B4-BE49-F238E27FC236}">
                <a16:creationId xmlns:a16="http://schemas.microsoft.com/office/drawing/2014/main" id="{1F1E31DA-D32E-178D-0146-A6A4C6CB72C4}"/>
              </a:ext>
            </a:extLst>
          </p:cNvPr>
          <p:cNvSpPr txBox="1"/>
          <p:nvPr/>
        </p:nvSpPr>
        <p:spPr>
          <a:xfrm>
            <a:off x="8015962" y="1861830"/>
            <a:ext cx="3935026" cy="523220"/>
          </a:xfrm>
          <a:prstGeom prst="rect">
            <a:avLst/>
          </a:prstGeom>
          <a:noFill/>
        </p:spPr>
        <p:txBody>
          <a:bodyPr wrap="square">
            <a:spAutoFit/>
          </a:bodyPr>
          <a:lstStyle/>
          <a:p>
            <a:pPr>
              <a:spcAft>
                <a:spcPts val="1800"/>
              </a:spcAft>
              <a:defRPr/>
            </a:pPr>
            <a:r>
              <a:rPr lang="en-US" sz="1400" spc="0" noProof="0" dirty="0">
                <a:ln>
                  <a:noFill/>
                </a:ln>
                <a:solidFill>
                  <a:schemeClr val="tx1"/>
                </a:solidFill>
                <a:latin typeface="+mn-lt"/>
                <a:ea typeface="Calibri" panose="020F0502020204030204" pitchFamily="34" charset="0"/>
                <a:cs typeface="Times New Roman" panose="02020603050405020304" pitchFamily="18" charset="0"/>
              </a:rPr>
              <a:t>See </a:t>
            </a:r>
            <a:r>
              <a:rPr lang="en-US" sz="1400" noProof="0" dirty="0">
                <a:latin typeface="+mn-lt"/>
                <a:hlinkClick r:id="rId6"/>
              </a:rPr>
              <a:t>Announcing Microsoft’s AI Customer Commitments - The Official Microsoft Blog</a:t>
            </a:r>
            <a:endParaRPr kumimoji="0" lang="en-US" sz="1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mn-lt"/>
            </a:endParaRPr>
          </a:p>
        </p:txBody>
      </p:sp>
    </p:spTree>
    <p:extLst>
      <p:ext uri="{BB962C8B-B14F-4D97-AF65-F5344CB8AC3E}">
        <p14:creationId xmlns:p14="http://schemas.microsoft.com/office/powerpoint/2010/main" val="133690553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6D1FF-4150-E149-B156-E0944F7A002C}"/>
              </a:ext>
            </a:extLst>
          </p:cNvPr>
          <p:cNvSpPr txBox="1"/>
          <p:nvPr/>
        </p:nvSpPr>
        <p:spPr>
          <a:xfrm>
            <a:off x="707136" y="1455383"/>
            <a:ext cx="5388864" cy="4231928"/>
          </a:xfrm>
          <a:prstGeom prst="rect">
            <a:avLst/>
          </a:prstGeom>
          <a:noFill/>
        </p:spPr>
        <p:txBody>
          <a:bodyPr wrap="square" lIns="0" tIns="0" rIns="0" bIns="0" rtlCol="0">
            <a:spAutoFit/>
          </a:bodyPr>
          <a:lstStyle/>
          <a:p>
            <a:pPr>
              <a:spcAft>
                <a:spcPts val="300"/>
              </a:spcAft>
            </a:pPr>
            <a:r>
              <a:rPr lang="en-US" sz="1600" dirty="0">
                <a:latin typeface="Segoe UI Semibold" panose="020B0702040204020203" pitchFamily="34" charset="0"/>
                <a:cs typeface="Segoe UI Semibold" panose="020B0702040204020203" pitchFamily="34" charset="0"/>
              </a:rPr>
              <a:t>Microsoft’s approach foundations</a:t>
            </a:r>
          </a:p>
          <a:p>
            <a:pPr marL="285750" indent="-285750">
              <a:spcAft>
                <a:spcPts val="300"/>
              </a:spcAft>
              <a:buFont typeface="Arial" panose="020B0604020202020204" pitchFamily="34" charset="0"/>
              <a:buChar char="•"/>
            </a:pPr>
            <a:r>
              <a:rPr lang="en-US" sz="1400" dirty="0">
                <a:hlinkClick r:id="rId3"/>
              </a:rPr>
              <a:t>2024 Transparency Report</a:t>
            </a:r>
            <a:endParaRPr lang="en-US" sz="1400" dirty="0"/>
          </a:p>
          <a:p>
            <a:pPr marL="285750" indent="-285750">
              <a:spcAft>
                <a:spcPts val="300"/>
              </a:spcAft>
              <a:buFont typeface="Arial" panose="020B0604020202020204" pitchFamily="34" charset="0"/>
              <a:buChar char="•"/>
            </a:pPr>
            <a:r>
              <a:rPr lang="en-US" sz="1400" dirty="0">
                <a:hlinkClick r:id="rId4"/>
              </a:rPr>
              <a:t>Responsible AI Tools and Practices | Microsoft AI</a:t>
            </a:r>
            <a:endParaRPr lang="en-US" sz="1400" dirty="0"/>
          </a:p>
          <a:p>
            <a:pPr marL="285750" indent="-285750">
              <a:spcAft>
                <a:spcPts val="300"/>
              </a:spcAft>
              <a:buFont typeface="Arial" panose="020B0604020202020204" pitchFamily="34" charset="0"/>
              <a:buChar char="•"/>
            </a:pPr>
            <a:r>
              <a:rPr lang="en-US" sz="1400" dirty="0">
                <a:hlinkClick r:id="rId5"/>
              </a:rPr>
              <a:t>Responsible AI Standard v2</a:t>
            </a:r>
            <a:endParaRPr lang="en-US" sz="1400" dirty="0"/>
          </a:p>
          <a:p>
            <a:pPr marL="285750" indent="-285750">
              <a:spcAft>
                <a:spcPts val="300"/>
              </a:spcAft>
              <a:buFont typeface="Arial" panose="020B0604020202020204" pitchFamily="34" charset="0"/>
              <a:buChar char="•"/>
            </a:pPr>
            <a:r>
              <a:rPr lang="en-US" sz="1400" dirty="0">
                <a:hlinkClick r:id="rId6"/>
              </a:rPr>
              <a:t>Responsible AI Impact Assessment Template</a:t>
            </a:r>
            <a:endParaRPr lang="en-US" sz="1400" dirty="0"/>
          </a:p>
          <a:p>
            <a:pPr marL="285750" indent="-285750">
              <a:spcAft>
                <a:spcPts val="300"/>
              </a:spcAft>
              <a:buFont typeface="Arial" panose="020B0604020202020204" pitchFamily="34" charset="0"/>
              <a:buChar char="•"/>
            </a:pPr>
            <a:r>
              <a:rPr lang="en-US" sz="1400" dirty="0">
                <a:effectLst/>
                <a:hlinkClick r:id="rId7"/>
              </a:rPr>
              <a:t>Azure AI to help you build more secure and trustworthy generative AI applications</a:t>
            </a:r>
            <a:endParaRPr lang="en-US" sz="1400" dirty="0"/>
          </a:p>
          <a:p>
            <a:pPr marL="285750" indent="-285750">
              <a:spcAft>
                <a:spcPts val="300"/>
              </a:spcAft>
              <a:buFont typeface="Arial" panose="020B0604020202020204" pitchFamily="34" charset="0"/>
              <a:buChar char="•"/>
            </a:pPr>
            <a:endParaRPr lang="en-US" sz="1400" dirty="0"/>
          </a:p>
          <a:p>
            <a:pPr>
              <a:spcAft>
                <a:spcPts val="300"/>
              </a:spcAft>
            </a:pPr>
            <a:r>
              <a:rPr lang="en-US" sz="1600" dirty="0">
                <a:latin typeface="Segoe UI Semibold" panose="020B0702040204020203" pitchFamily="34" charset="0"/>
                <a:cs typeface="Segoe UI Semibold" panose="020B0702040204020203" pitchFamily="34" charset="0"/>
              </a:rPr>
              <a:t>Special topics</a:t>
            </a:r>
          </a:p>
          <a:p>
            <a:pPr marL="285750" indent="-285750" algn="l">
              <a:spcAft>
                <a:spcPts val="300"/>
              </a:spcAft>
              <a:buFont typeface="Arial" panose="020B0604020202020204" pitchFamily="34" charset="0"/>
              <a:buChar char="•"/>
            </a:pPr>
            <a:r>
              <a:rPr lang="en-US" sz="1400" dirty="0">
                <a:hlinkClick r:id="rId8"/>
              </a:rPr>
              <a:t>Planning red teaming for large language models (LLMs)</a:t>
            </a:r>
          </a:p>
          <a:p>
            <a:pPr marL="285750" indent="-285750" algn="l">
              <a:spcAft>
                <a:spcPts val="300"/>
              </a:spcAft>
              <a:buFont typeface="Arial" panose="020B0604020202020204" pitchFamily="34" charset="0"/>
              <a:buChar char="•"/>
            </a:pPr>
            <a:r>
              <a:rPr lang="en-US" sz="1400" dirty="0">
                <a:effectLst/>
                <a:hlinkClick r:id="rId9"/>
              </a:rPr>
              <a:t>Microsoft’s open automation framework to red team generative AI Systems</a:t>
            </a:r>
            <a:endParaRPr lang="en-US" sz="1400" dirty="0">
              <a:effectLst/>
            </a:endParaRPr>
          </a:p>
          <a:p>
            <a:pPr marL="285750" indent="-285750">
              <a:spcAft>
                <a:spcPts val="300"/>
              </a:spcAft>
              <a:buFont typeface="Arial" panose="020B0604020202020204" pitchFamily="34" charset="0"/>
              <a:buChar char="•"/>
            </a:pPr>
            <a:r>
              <a:rPr lang="en-US" sz="1400" dirty="0">
                <a:hlinkClick r:id="rId8"/>
              </a:rPr>
              <a:t>Planning red teaming for large language models (LLMs) </a:t>
            </a:r>
            <a:endParaRPr lang="en-US" sz="1400" dirty="0"/>
          </a:p>
          <a:p>
            <a:pPr marL="285750" indent="-285750" algn="l">
              <a:spcAft>
                <a:spcPts val="300"/>
              </a:spcAft>
              <a:buFont typeface="Arial" panose="020B0604020202020204" pitchFamily="34" charset="0"/>
              <a:buChar char="•"/>
            </a:pPr>
            <a:r>
              <a:rPr lang="en-US" sz="1400" dirty="0">
                <a:hlinkClick r:id="rId10"/>
              </a:rPr>
              <a:t>HAX Playbook</a:t>
            </a:r>
            <a:r>
              <a:rPr lang="en-US" sz="1400" dirty="0"/>
              <a:t> for human-AI interaction design</a:t>
            </a:r>
          </a:p>
          <a:p>
            <a:pPr marL="285750" indent="-285750" algn="l">
              <a:spcAft>
                <a:spcPts val="300"/>
              </a:spcAft>
              <a:buFont typeface="Arial" panose="020B0604020202020204" pitchFamily="34" charset="0"/>
              <a:buChar char="•"/>
            </a:pPr>
            <a:r>
              <a:rPr lang="en-US" sz="1400" dirty="0">
                <a:hlinkClick r:id="rId11"/>
              </a:rPr>
              <a:t>Customer Copyright Commitment Required Mitigations</a:t>
            </a:r>
            <a:endParaRPr lang="en-US" sz="1400" dirty="0"/>
          </a:p>
          <a:p>
            <a:pPr marL="285750" indent="-285750" algn="l">
              <a:spcAft>
                <a:spcPts val="300"/>
              </a:spcAft>
              <a:buFont typeface="Arial" panose="020B0604020202020204" pitchFamily="34" charset="0"/>
              <a:buChar char="•"/>
            </a:pPr>
            <a:r>
              <a:rPr lang="en-US" sz="1400" dirty="0">
                <a:effectLst/>
                <a:hlinkClick r:id="rId12"/>
              </a:rPr>
              <a:t>Accelerating Sustainability with AI: A Playbook</a:t>
            </a:r>
            <a:endParaRPr lang="en-US" sz="1400" dirty="0"/>
          </a:p>
          <a:p>
            <a:pPr algn="l">
              <a:spcAft>
                <a:spcPts val="300"/>
              </a:spcAft>
            </a:pPr>
            <a:endParaRPr lang="en-US" sz="1200" dirty="0"/>
          </a:p>
        </p:txBody>
      </p:sp>
      <p:sp>
        <p:nvSpPr>
          <p:cNvPr id="3" name="Title 2">
            <a:extLst>
              <a:ext uri="{FF2B5EF4-FFF2-40B4-BE49-F238E27FC236}">
                <a16:creationId xmlns:a16="http://schemas.microsoft.com/office/drawing/2014/main" id="{23481917-EA2B-A72E-FE80-D0B97CF00295}"/>
              </a:ext>
            </a:extLst>
          </p:cNvPr>
          <p:cNvSpPr>
            <a:spLocks noGrp="1"/>
          </p:cNvSpPr>
          <p:nvPr>
            <p:ph type="title"/>
          </p:nvPr>
        </p:nvSpPr>
        <p:spPr/>
        <p:txBody>
          <a:bodyPr/>
          <a:lstStyle/>
          <a:p>
            <a:r>
              <a:rPr lang="en-US"/>
              <a:t>Resources for getting started</a:t>
            </a:r>
          </a:p>
        </p:txBody>
      </p:sp>
      <p:sp>
        <p:nvSpPr>
          <p:cNvPr id="4" name="TextBox 3">
            <a:extLst>
              <a:ext uri="{FF2B5EF4-FFF2-40B4-BE49-F238E27FC236}">
                <a16:creationId xmlns:a16="http://schemas.microsoft.com/office/drawing/2014/main" id="{AA0AA1CB-9EA2-2755-06EB-320AFEA938FA}"/>
              </a:ext>
            </a:extLst>
          </p:cNvPr>
          <p:cNvSpPr txBox="1"/>
          <p:nvPr/>
        </p:nvSpPr>
        <p:spPr>
          <a:xfrm>
            <a:off x="6442189" y="1455383"/>
            <a:ext cx="5388864" cy="4008790"/>
          </a:xfrm>
          <a:prstGeom prst="rect">
            <a:avLst/>
          </a:prstGeom>
          <a:noFill/>
        </p:spPr>
        <p:txBody>
          <a:bodyPr wrap="square" lIns="0" tIns="0" rIns="0" bIns="0" rtlCol="0">
            <a:spAutoFit/>
          </a:bodyPr>
          <a:lstStyle/>
          <a:p>
            <a:pPr>
              <a:spcAft>
                <a:spcPts val="300"/>
              </a:spcAft>
            </a:pPr>
            <a:r>
              <a:rPr lang="en-US" sz="1600" dirty="0">
                <a:latin typeface="Segoe UI Semibold" panose="020B0702040204020203" pitchFamily="34" charset="0"/>
                <a:cs typeface="Segoe UI Semibold" panose="020B0702040204020203" pitchFamily="34" charset="0"/>
              </a:rPr>
              <a:t>Learning modules</a:t>
            </a:r>
          </a:p>
          <a:p>
            <a:pPr marL="285750" indent="-285750">
              <a:spcAft>
                <a:spcPts val="300"/>
              </a:spcAft>
              <a:buFont typeface="Arial" panose="020B0604020202020204" pitchFamily="34" charset="0"/>
              <a:buChar char="•"/>
            </a:pPr>
            <a:r>
              <a:rPr lang="en-US" sz="1400" dirty="0">
                <a:hlinkClick r:id="rId13"/>
              </a:rPr>
              <a:t>Microsoft AI - Learning and Community Hub </a:t>
            </a:r>
            <a:endParaRPr lang="en-US" sz="1400" dirty="0"/>
          </a:p>
          <a:p>
            <a:pPr marL="285750" indent="-285750">
              <a:spcAft>
                <a:spcPts val="300"/>
              </a:spcAft>
              <a:buFont typeface="Arial" panose="020B0604020202020204" pitchFamily="34" charset="0"/>
              <a:buChar char="•"/>
            </a:pPr>
            <a:r>
              <a:rPr lang="en-US" sz="1400" dirty="0">
                <a:hlinkClick r:id="rId14"/>
              </a:rPr>
              <a:t>Embrace responsible AI principles and practices - Training</a:t>
            </a:r>
            <a:endParaRPr lang="en-US" sz="1400" dirty="0"/>
          </a:p>
          <a:p>
            <a:pPr marL="285750" indent="-285750" rtl="0">
              <a:spcAft>
                <a:spcPts val="300"/>
              </a:spcAft>
              <a:buFont typeface="Arial" panose="020B0604020202020204" pitchFamily="34" charset="0"/>
              <a:buChar char="•"/>
            </a:pPr>
            <a:r>
              <a:rPr lang="en-US" sz="1400" dirty="0">
                <a:hlinkClick r:id="rId15" tooltip="https://learn.microsoft.com/en-us/training/modules/responsible-generative-ai/"/>
              </a:rPr>
              <a:t>Fundamentals of Responsible Generative AI </a:t>
            </a:r>
            <a:r>
              <a:rPr lang="en-US" sz="1400" dirty="0">
                <a:hlinkClick r:id="rId16" tooltip="https://learn.microsoft.com/en-us/training/modules/responsible-ai-studio/"/>
              </a:rPr>
              <a:t>–</a:t>
            </a:r>
            <a:r>
              <a:rPr lang="en-US" sz="1400" dirty="0">
                <a:hlinkClick r:id="rId15" tooltip="https://learn.microsoft.com/en-us/training/modules/responsible-generative-ai/"/>
              </a:rPr>
              <a:t> Training</a:t>
            </a:r>
            <a:endParaRPr lang="en-US" sz="1400" dirty="0"/>
          </a:p>
          <a:p>
            <a:pPr marL="285750" indent="-285750" rtl="0">
              <a:spcAft>
                <a:spcPts val="300"/>
              </a:spcAft>
              <a:buFont typeface="Arial" panose="020B0604020202020204" pitchFamily="34" charset="0"/>
              <a:buChar char="•"/>
            </a:pPr>
            <a:r>
              <a:rPr lang="en-US" sz="1400" dirty="0">
                <a:hlinkClick r:id="rId16" tooltip="https://learn.microsoft.com/en-us/training/modules/responsible-ai-studio/"/>
              </a:rPr>
              <a:t>Responsible generative AI in AI Studio - Training</a:t>
            </a:r>
            <a:endParaRPr lang="en-US" sz="1400" dirty="0"/>
          </a:p>
          <a:p>
            <a:pPr marL="285750" indent="-285750">
              <a:spcAft>
                <a:spcPts val="300"/>
              </a:spcAft>
              <a:buFont typeface="Arial" panose="020B0604020202020204" pitchFamily="34" charset="0"/>
              <a:buChar char="•"/>
            </a:pPr>
            <a:endParaRPr lang="en-US" sz="1400" dirty="0"/>
          </a:p>
          <a:p>
            <a:pPr>
              <a:spcAft>
                <a:spcPts val="300"/>
              </a:spcAft>
            </a:pPr>
            <a:r>
              <a:rPr lang="en-US" sz="1600" dirty="0">
                <a:latin typeface="Segoe UI Semibold" panose="020B0702040204020203" pitchFamily="34" charset="0"/>
                <a:cs typeface="Segoe UI Semibold" panose="020B0702040204020203" pitchFamily="34" charset="0"/>
              </a:rPr>
              <a:t>Microsoft on the Issues</a:t>
            </a:r>
          </a:p>
          <a:p>
            <a:pPr marL="285750" indent="-285750" algn="l">
              <a:spcAft>
                <a:spcPts val="300"/>
              </a:spcAft>
              <a:buFont typeface="Arial" panose="020B0604020202020204" pitchFamily="34" charset="0"/>
              <a:buChar char="•"/>
            </a:pPr>
            <a:r>
              <a:rPr lang="en-US" sz="1400" dirty="0">
                <a:hlinkClick r:id="rId17"/>
              </a:rPr>
              <a:t>How do we best govern AI? </a:t>
            </a:r>
            <a:endParaRPr lang="en-US" sz="1400" dirty="0"/>
          </a:p>
          <a:p>
            <a:pPr marL="285750" indent="-285750" algn="l">
              <a:spcAft>
                <a:spcPts val="300"/>
              </a:spcAft>
              <a:buFont typeface="Arial" panose="020B0604020202020204" pitchFamily="34" charset="0"/>
              <a:buChar char="•"/>
            </a:pPr>
            <a:r>
              <a:rPr lang="en-US" sz="1400" dirty="0">
                <a:hlinkClick r:id="rId18"/>
              </a:rPr>
              <a:t>Reflecting on our responsible AI program</a:t>
            </a:r>
            <a:endParaRPr lang="en-US" sz="1400" dirty="0"/>
          </a:p>
          <a:p>
            <a:pPr marL="285750" indent="-285750" algn="l">
              <a:spcAft>
                <a:spcPts val="300"/>
              </a:spcAft>
              <a:buFont typeface="Arial" panose="020B0604020202020204" pitchFamily="34" charset="0"/>
              <a:buChar char="•"/>
            </a:pPr>
            <a:r>
              <a:rPr lang="en-US" sz="1400" dirty="0">
                <a:hlinkClick r:id="rId19"/>
              </a:rPr>
              <a:t>Our commitments to advance safe, secure, and trustworthy AI</a:t>
            </a:r>
            <a:endParaRPr lang="en-US" sz="1400" dirty="0"/>
          </a:p>
          <a:p>
            <a:pPr marL="285750" indent="-285750" algn="l">
              <a:spcAft>
                <a:spcPts val="300"/>
              </a:spcAft>
              <a:buFont typeface="Arial" panose="020B0604020202020204" pitchFamily="34" charset="0"/>
              <a:buChar char="•"/>
            </a:pPr>
            <a:r>
              <a:rPr lang="en-US" sz="1400" dirty="0">
                <a:hlinkClick r:id="rId20"/>
              </a:rPr>
              <a:t>Microsoft announces new Copilot Copyright Commitment</a:t>
            </a:r>
            <a:endParaRPr lang="en-US" sz="1400" dirty="0"/>
          </a:p>
          <a:p>
            <a:pPr marL="285750" indent="-285750" algn="l">
              <a:spcAft>
                <a:spcPts val="300"/>
              </a:spcAft>
              <a:buFont typeface="Arial" panose="020B0604020202020204" pitchFamily="34" charset="0"/>
              <a:buChar char="•"/>
            </a:pPr>
            <a:r>
              <a:rPr lang="en-US" sz="1400" dirty="0">
                <a:effectLst/>
                <a:hlinkClick r:id="rId21"/>
              </a:rPr>
              <a:t>Combating AI deepfakes in elections through today’s new tech accord</a:t>
            </a:r>
            <a:endParaRPr lang="en-US" sz="1400" dirty="0">
              <a:effectLst/>
            </a:endParaRPr>
          </a:p>
          <a:p>
            <a:pPr marL="285750" indent="-285750">
              <a:spcAft>
                <a:spcPts val="300"/>
              </a:spcAft>
              <a:buFont typeface="Arial" panose="020B0604020202020204" pitchFamily="34" charset="0"/>
              <a:buChar char="•"/>
            </a:pPr>
            <a:r>
              <a:rPr lang="en-US" sz="1400" dirty="0">
                <a:effectLst/>
                <a:hlinkClick r:id="rId22"/>
              </a:rPr>
              <a:t>Protecting the data of our commercial and public sector customers in the AI era</a:t>
            </a:r>
            <a:endParaRPr lang="en-US" sz="1400" dirty="0">
              <a:effectLst/>
            </a:endParaRPr>
          </a:p>
          <a:p>
            <a:pPr marL="285750" indent="-285750" algn="l">
              <a:spcAft>
                <a:spcPts val="300"/>
              </a:spcAft>
              <a:buFont typeface="Arial" panose="020B0604020202020204" pitchFamily="34" charset="0"/>
              <a:buChar char="•"/>
            </a:pPr>
            <a:r>
              <a:rPr lang="en-US" sz="1400" dirty="0">
                <a:effectLst/>
                <a:hlinkClick r:id="rId23"/>
              </a:rPr>
              <a:t>Global Governance: Goals and Lessons for AI</a:t>
            </a:r>
            <a:endParaRPr lang="en-US" sz="1400" dirty="0"/>
          </a:p>
        </p:txBody>
      </p:sp>
      <p:sp>
        <p:nvSpPr>
          <p:cNvPr id="5" name="TextBox 4">
            <a:extLst>
              <a:ext uri="{FF2B5EF4-FFF2-40B4-BE49-F238E27FC236}">
                <a16:creationId xmlns:a16="http://schemas.microsoft.com/office/drawing/2014/main" id="{5E98F6CF-C84C-0706-C383-F30B855CCE22}"/>
              </a:ext>
            </a:extLst>
          </p:cNvPr>
          <p:cNvSpPr txBox="1"/>
          <p:nvPr/>
        </p:nvSpPr>
        <p:spPr>
          <a:xfrm>
            <a:off x="2055461" y="6029202"/>
            <a:ext cx="8081078" cy="498598"/>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sz="2400" b="1">
                <a:gradFill>
                  <a:gsLst>
                    <a:gs pos="37000">
                      <a:srgbClr val="0078D4"/>
                    </a:gs>
                    <a:gs pos="84000">
                      <a:srgbClr val="0078D4">
                        <a:lumMod val="60000"/>
                        <a:lumOff val="40000"/>
                      </a:srgbClr>
                    </a:gs>
                    <a:gs pos="100000">
                      <a:srgbClr val="50E6FF"/>
                    </a:gs>
                  </a:gsLst>
                  <a:lin ang="2700000" scaled="1"/>
                </a:gradFill>
                <a:latin typeface="Segoe UI Semibold" panose="020B0502040204020203" pitchFamily="34" charset="0"/>
                <a:cs typeface="Segoe UI Semibold" panose="020B0502040204020203" pitchFamily="34" charset="0"/>
              </a:defRPr>
            </a:lvl1pPr>
          </a:lstStyle>
          <a:p>
            <a:r>
              <a:rPr lang="en-US" sz="1800" b="0" dirty="0">
                <a:solidFill>
                  <a:schemeClr val="tx1"/>
                </a:solidFill>
                <a:latin typeface="Segoe UI" panose="020B0502040204020203" pitchFamily="34" charset="0"/>
                <a:cs typeface="Segoe UI" panose="020B0502040204020203" pitchFamily="34" charset="0"/>
              </a:rPr>
              <a:t>Find resources like these and more at</a:t>
            </a:r>
          </a:p>
          <a:p>
            <a:r>
              <a:rPr lang="en-US" sz="1800" b="0" dirty="0">
                <a:solidFill>
                  <a:schemeClr val="tx1"/>
                </a:solidFill>
                <a:latin typeface="Segoe UI" panose="020B0502040204020203" pitchFamily="34" charset="0"/>
                <a:cs typeface="Segoe UI" panose="020B0502040204020203" pitchFamily="34" charset="0"/>
              </a:rPr>
              <a:t> </a:t>
            </a:r>
            <a:r>
              <a:rPr lang="en-US" sz="1800" b="0" dirty="0">
                <a:solidFill>
                  <a:srgbClr val="0078D4"/>
                </a:solidFill>
                <a:latin typeface="+mn-lt"/>
                <a:cs typeface="Segoe UI" panose="020B0502040204020203" pitchFamily="34" charset="0"/>
                <a:hlinkClick r:id="rId24">
                  <a:extLst>
                    <a:ext uri="{A12FA001-AC4F-418D-AE19-62706E023703}">
                      <ahyp:hlinkClr xmlns:ahyp="http://schemas.microsoft.com/office/drawing/2018/hyperlinkcolor" val="tx"/>
                    </a:ext>
                  </a:extLst>
                </a:hlinkClick>
              </a:rPr>
              <a:t>https://</a:t>
            </a:r>
            <a:r>
              <a:rPr lang="en-US" sz="1800" b="0" dirty="0">
                <a:solidFill>
                  <a:srgbClr val="0078D4"/>
                </a:solidFill>
                <a:latin typeface="+mn-lt"/>
                <a:hlinkClick r:id="rId24">
                  <a:extLst>
                    <a:ext uri="{A12FA001-AC4F-418D-AE19-62706E023703}">
                      <ahyp:hlinkClr xmlns:ahyp="http://schemas.microsoft.com/office/drawing/2018/hyperlinkcolor" val="tx"/>
                    </a:ext>
                  </a:extLst>
                </a:hlinkClick>
              </a:rPr>
              <a:t>aka.ms/</a:t>
            </a:r>
            <a:r>
              <a:rPr lang="en-US" sz="1800" dirty="0">
                <a:solidFill>
                  <a:srgbClr val="0078D4"/>
                </a:solidFill>
                <a:hlinkClick r:id="rId24">
                  <a:extLst>
                    <a:ext uri="{A12FA001-AC4F-418D-AE19-62706E023703}">
                      <ahyp:hlinkClr xmlns:ahyp="http://schemas.microsoft.com/office/drawing/2018/hyperlinkcolor" val="tx"/>
                    </a:ext>
                  </a:extLst>
                </a:hlinkClick>
              </a:rPr>
              <a:t>RAI</a:t>
            </a:r>
            <a:r>
              <a:rPr lang="en-US" sz="1800" dirty="0">
                <a:solidFill>
                  <a:srgbClr val="0078D4"/>
                </a:solidFill>
              </a:rPr>
              <a:t> </a:t>
            </a:r>
          </a:p>
        </p:txBody>
      </p:sp>
    </p:spTree>
    <p:extLst>
      <p:ext uri="{BB962C8B-B14F-4D97-AF65-F5344CB8AC3E}">
        <p14:creationId xmlns:p14="http://schemas.microsoft.com/office/powerpoint/2010/main" val="17262984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5">
            <a:extLst>
              <a:ext uri="{FF2B5EF4-FFF2-40B4-BE49-F238E27FC236}">
                <a16:creationId xmlns:a16="http://schemas.microsoft.com/office/drawing/2014/main" id="{A01EE897-36EC-4965-C7C1-1231DCC70E9D}"/>
              </a:ext>
            </a:extLst>
          </p:cNvPr>
          <p:cNvSpPr>
            <a:spLocks noGrp="1"/>
          </p:cNvSpPr>
          <p:nvPr>
            <p:ph type="title" idx="4294967295"/>
          </p:nvPr>
        </p:nvSpPr>
        <p:spPr bwMode="auto">
          <a:xfrm>
            <a:off x="584200" y="2766882"/>
            <a:ext cx="4721225" cy="808239"/>
          </a:xfrm>
          <a:prstGeom prst="roundRect">
            <a:avLst>
              <a:gd name="adj" fmla="val 50000"/>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defTabSz="914400">
              <a:lnSpc>
                <a:spcPct val="90000"/>
              </a:lnSpc>
              <a:spcBef>
                <a:spcPts val="0"/>
              </a:spcBef>
              <a:defRPr/>
            </a:pPr>
            <a:r>
              <a:rPr lang="en-US" sz="3600" spc="0" noProof="0" dirty="0">
                <a:ln>
                  <a:noFill/>
                </a:ln>
                <a:solidFill>
                  <a:schemeClr val="tx1"/>
                </a:solidFill>
                <a:latin typeface="Segoe UI Semibold"/>
                <a:cs typeface="Segoe UI" panose="020B0502040204020203" pitchFamily="34" charset="0"/>
              </a:rPr>
              <a:t>Thank</a:t>
            </a:r>
            <a:r>
              <a:rPr lang="en-US" spc="0" noProof="0" dirty="0">
                <a:ln>
                  <a:noFill/>
                </a:ln>
                <a:solidFill>
                  <a:schemeClr val="tx1"/>
                </a:solidFill>
                <a:latin typeface="Segoe UI Semibold"/>
                <a:cs typeface="Segoe UI" panose="020B0502040204020203" pitchFamily="34" charset="0"/>
              </a:rPr>
              <a:t> you!</a:t>
            </a:r>
          </a:p>
        </p:txBody>
      </p:sp>
      <p:pic>
        <p:nvPicPr>
          <p:cNvPr id="2" name="MS logo white - EMF" descr="Microsoft logo white text version">
            <a:extLst>
              <a:ext uri="{FF2B5EF4-FFF2-40B4-BE49-F238E27FC236}">
                <a16:creationId xmlns:a16="http://schemas.microsoft.com/office/drawing/2014/main" id="{F631CD2D-AB8B-2AB7-8D25-F75BFA53EF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0987919"/>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3651-428C-ED9A-F83F-CD3E330738D9}"/>
              </a:ext>
            </a:extLst>
          </p:cNvPr>
          <p:cNvSpPr>
            <a:spLocks noGrp="1"/>
          </p:cNvSpPr>
          <p:nvPr>
            <p:ph type="title"/>
          </p:nvPr>
        </p:nvSpPr>
        <p:spPr>
          <a:xfrm>
            <a:off x="588263" y="457200"/>
            <a:ext cx="11018520" cy="492443"/>
          </a:xfrm>
        </p:spPr>
        <p:txBody>
          <a:bodyPr/>
          <a:lstStyle/>
          <a:p>
            <a:r>
              <a:rPr lang="en-US" sz="3200"/>
              <a:t>Key definitions</a:t>
            </a:r>
          </a:p>
        </p:txBody>
      </p:sp>
      <p:sp>
        <p:nvSpPr>
          <p:cNvPr id="3" name="TextBox 2">
            <a:extLst>
              <a:ext uri="{FF2B5EF4-FFF2-40B4-BE49-F238E27FC236}">
                <a16:creationId xmlns:a16="http://schemas.microsoft.com/office/drawing/2014/main" id="{5A69F1E8-CE61-68E5-C26A-7AF92A73E58B}"/>
              </a:ext>
            </a:extLst>
          </p:cNvPr>
          <p:cNvSpPr txBox="1"/>
          <p:nvPr/>
        </p:nvSpPr>
        <p:spPr>
          <a:xfrm>
            <a:off x="588263" y="1206270"/>
            <a:ext cx="11018520" cy="5216813"/>
          </a:xfrm>
          <a:prstGeom prst="rect">
            <a:avLst/>
          </a:prstGeom>
          <a:noFill/>
        </p:spPr>
        <p:txBody>
          <a:bodyPr wrap="square" lIns="0" tIns="0" rIns="0" bIns="0" rtlCol="0">
            <a:spAutoFit/>
          </a:bodyPr>
          <a:lstStyle/>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AI: </a:t>
            </a:r>
            <a:r>
              <a:rPr lang="en-US" sz="1500" dirty="0"/>
              <a:t>a broad set of techniques used to train computers to complete tasks that would otherwise require human intelligence, such as answering questions, generating data and recognizing objects.</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Algorithm: </a:t>
            </a:r>
            <a:r>
              <a:rPr lang="en-US" sz="1500" dirty="0"/>
              <a:t>a generally applicable framework that can be used to develop an AI model. There are a variety of AI algorithms, including decision trees, neural networks and transformers. An algorithm is not deployed directly but is trained on data to develop an AI model. Public policy conversations should more precisely address the different layers of the value chain – i.e. model/application – including as part of addressing AI risks which emerge primarily at the application layer. </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Model: </a:t>
            </a:r>
            <a:r>
              <a:rPr lang="en-US" sz="1500" dirty="0"/>
              <a:t>emerging from the training of an algorithm on data, a model performs one or more generally applicable tasks, for example content generation, pattern detection or recommendation. Models are typically not deployed directly but incorporated by an AI developer into an AI application, turning the generally applicable functionality to a specific real-world use case.</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AI application/system: </a:t>
            </a:r>
            <a:r>
              <a:rPr lang="en-US" sz="1500" dirty="0"/>
              <a:t>a finished AI application that incorporates AI models alongside other software and inputs and is deployed in a real-world use case as part of a broader process or decision-making system, for example as part of a decision on whether to award someone credit. </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Generative AI: </a:t>
            </a:r>
            <a:r>
              <a:rPr lang="en-US" sz="1500" dirty="0"/>
              <a:t>models that can create new data, including visual content, text, audio, code etc.</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Large language models: </a:t>
            </a:r>
            <a:r>
              <a:rPr lang="en-US" sz="1500" dirty="0"/>
              <a:t>models trained on large amounts of text data that can perform a wide variety of language tasks, including text summarization, generation, and categorization. These models can perform generative tasks like text generation and so there is some overlap between LLMs and generative AI.</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Foundation models: </a:t>
            </a:r>
            <a:r>
              <a:rPr lang="en-US" sz="1500" dirty="0"/>
              <a:t>models that are trained on a broad set of unlabeled data that can be used for different tasks, with minimal fine-tuning. </a:t>
            </a:r>
          </a:p>
        </p:txBody>
      </p:sp>
    </p:spTree>
    <p:extLst>
      <p:ext uri="{BB962C8B-B14F-4D97-AF65-F5344CB8AC3E}">
        <p14:creationId xmlns:p14="http://schemas.microsoft.com/office/powerpoint/2010/main" val="6838535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B1B4B-72E1-6B61-BE51-5EFBEBBF8C19}"/>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1687A8B2-CD20-F412-9893-076C91313173}"/>
              </a:ext>
            </a:extLst>
          </p:cNvPr>
          <p:cNvSpPr>
            <a:spLocks noGrp="1"/>
          </p:cNvSpPr>
          <p:nvPr>
            <p:ph type="title"/>
          </p:nvPr>
        </p:nvSpPr>
        <p:spPr>
          <a:xfrm>
            <a:off x="585216" y="2936669"/>
            <a:ext cx="9144000" cy="830997"/>
          </a:xfrm>
        </p:spPr>
        <p:txBody>
          <a:bodyPr/>
          <a:lstStyle/>
          <a:p>
            <a:r>
              <a:rPr lang="en-US" dirty="0"/>
              <a:t>Govern</a:t>
            </a:r>
            <a:br>
              <a:rPr lang="en-US" dirty="0"/>
            </a:br>
            <a:r>
              <a:rPr lang="en-US" sz="2400" dirty="0">
                <a:latin typeface="+mn-lt"/>
              </a:rPr>
              <a:t>Align roles and responsibilities, and establish requirements</a:t>
            </a:r>
            <a:endParaRPr lang="en-US" dirty="0">
              <a:latin typeface="+mn-lt"/>
            </a:endParaRPr>
          </a:p>
        </p:txBody>
      </p:sp>
    </p:spTree>
    <p:extLst>
      <p:ext uri="{BB962C8B-B14F-4D97-AF65-F5344CB8AC3E}">
        <p14:creationId xmlns:p14="http://schemas.microsoft.com/office/powerpoint/2010/main" val="183859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5FF31-3082-0FE2-AC33-3FFE6F55B18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3849716-D1DE-709B-C737-261FB4C1BD37}"/>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6D4AEE71-4EA2-AD23-106C-0533987EC03A}"/>
              </a:ext>
            </a:extLst>
          </p:cNvPr>
          <p:cNvSpPr txBox="1"/>
          <p:nvPr/>
        </p:nvSpPr>
        <p:spPr>
          <a:xfrm>
            <a:off x="6787153" y="2257497"/>
            <a:ext cx="4629500"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Align roles and responsibilities</a:t>
            </a:r>
          </a:p>
        </p:txBody>
      </p:sp>
      <p:sp>
        <p:nvSpPr>
          <p:cNvPr id="61" name="TextBox 60">
            <a:extLst>
              <a:ext uri="{FF2B5EF4-FFF2-40B4-BE49-F238E27FC236}">
                <a16:creationId xmlns:a16="http://schemas.microsoft.com/office/drawing/2014/main" id="{B8C12546-76C8-2E62-B82F-3722C496A1BE}"/>
              </a:ext>
            </a:extLst>
          </p:cNvPr>
          <p:cNvSpPr txBox="1"/>
          <p:nvPr/>
        </p:nvSpPr>
        <p:spPr>
          <a:xfrm>
            <a:off x="6753089" y="3401709"/>
            <a:ext cx="4629500"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Document processes</a:t>
            </a:r>
          </a:p>
        </p:txBody>
      </p:sp>
      <p:sp>
        <p:nvSpPr>
          <p:cNvPr id="62" name="TextBox 61">
            <a:extLst>
              <a:ext uri="{FF2B5EF4-FFF2-40B4-BE49-F238E27FC236}">
                <a16:creationId xmlns:a16="http://schemas.microsoft.com/office/drawing/2014/main" id="{C7129F70-61C0-7F73-2470-33CFB1C4A6E7}"/>
              </a:ext>
            </a:extLst>
          </p:cNvPr>
          <p:cNvSpPr txBox="1"/>
          <p:nvPr/>
        </p:nvSpPr>
        <p:spPr>
          <a:xfrm>
            <a:off x="6753089" y="3973815"/>
            <a:ext cx="4629500" cy="738664"/>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Establish a culture of risk</a:t>
            </a:r>
            <a:r>
              <a:rPr kumimoji="0" lang="en-US" sz="2400" b="0" i="0" u="none" strike="noStrike" kern="1200" cap="none" spc="-50" normalizeH="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 management</a:t>
            </a:r>
            <a:endPar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endParaRPr>
          </a:p>
        </p:txBody>
      </p:sp>
      <p:sp>
        <p:nvSpPr>
          <p:cNvPr id="64" name="Title 1">
            <a:extLst>
              <a:ext uri="{FF2B5EF4-FFF2-40B4-BE49-F238E27FC236}">
                <a16:creationId xmlns:a16="http://schemas.microsoft.com/office/drawing/2014/main" id="{BCDED021-8296-DDB0-CA90-884269D20F82}"/>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Govern</a:t>
            </a:r>
          </a:p>
        </p:txBody>
      </p:sp>
      <p:cxnSp>
        <p:nvCxnSpPr>
          <p:cNvPr id="65" name="Straight Connector 64">
            <a:extLst>
              <a:ext uri="{FF2B5EF4-FFF2-40B4-BE49-F238E27FC236}">
                <a16:creationId xmlns:a16="http://schemas.microsoft.com/office/drawing/2014/main" id="{0DAB39EE-E264-A3BF-C8A3-BA240413F2FD}"/>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9A83966-41E3-2E23-BAAF-9FBBB73C41AF}"/>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3024324C-73F2-6C32-37E5-82EE9FE84D99}"/>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94724"/>
            <a:ext cx="9293562" cy="1983524"/>
          </a:xfrm>
          <a:prstGeom prst="rect">
            <a:avLst/>
          </a:prstGeom>
        </p:spPr>
      </p:pic>
      <p:sp>
        <p:nvSpPr>
          <p:cNvPr id="3" name="Oval 87">
            <a:extLst>
              <a:ext uri="{FF2B5EF4-FFF2-40B4-BE49-F238E27FC236}">
                <a16:creationId xmlns:a16="http://schemas.microsoft.com/office/drawing/2014/main" id="{593DA3CC-CB2E-58E3-EFFE-0CEB4ADCCD63}"/>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F3D3A236-6BB7-1F5C-0BA2-6392B92A9E30}"/>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798668D1-8D4C-3BFF-6DCF-E826B02CA01C}"/>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DCD609B0-8870-ECBD-0959-09D998955960}"/>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54F4E1D8-DEB0-A335-89C8-0D01DD62702A}"/>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E91190DA-6ACF-A3B8-BA41-CBA82C9C7E31}"/>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13BE96BC-1FD3-ED85-F234-53024F536DC8}"/>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9356D55B-BBDB-4D79-A46D-9F2995853D99}"/>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B4134BAC-D086-4192-3DC7-75A7FB9582AF}"/>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346EE59F-B9BB-59A1-BD2D-3BB029610E6F}"/>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BA5F771A-31CF-0838-7681-1593DCDE575B}"/>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B67D1EEC-908B-23E0-00FC-8DDE80886E50}"/>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AE8D449E-1595-F099-22C7-31683BAC2A04}"/>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6CC2ED3B-7DA6-E364-C212-8999C588A750}"/>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4ED29B6B-A061-5A8D-4FFF-E10AAB840BB4}"/>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51019108-5EFC-2ABD-152F-617B69493B70}"/>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70D58BB3-AEA2-FEF2-2C2D-5EE756260E79}"/>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 </a:t>
            </a:r>
          </a:p>
        </p:txBody>
      </p:sp>
      <p:sp>
        <p:nvSpPr>
          <p:cNvPr id="28" name="TextBox 105">
            <a:extLst>
              <a:ext uri="{FF2B5EF4-FFF2-40B4-BE49-F238E27FC236}">
                <a16:creationId xmlns:a16="http://schemas.microsoft.com/office/drawing/2014/main" id="{17560526-0431-807C-BA75-97989E3ECB87}"/>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7A13828F-750B-E52C-1569-C75ECAFAC5E8}"/>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1AC6FFDB-2A4D-D171-79E8-1902C73642F3}"/>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dirty="0">
                <a:ln w="3175">
                  <a:noFill/>
                </a:ln>
                <a:solidFill>
                  <a:schemeClr val="bg1">
                    <a:lumMod val="75000"/>
                  </a:schemeClr>
                </a:solidFill>
                <a:effectLst/>
                <a:uLnTx/>
                <a:uFillTx/>
                <a:latin typeface="Segoe UI Semibold"/>
                <a:ea typeface="+mn-ea"/>
                <a:cs typeface="Segoe UI" pitchFamily="34" charset="0"/>
              </a:rPr>
              <a:t>NIST AI Risk Management Framework (AI RMF)</a:t>
            </a:r>
          </a:p>
        </p:txBody>
      </p:sp>
      <p:sp>
        <p:nvSpPr>
          <p:cNvPr id="6" name="Freeform 5">
            <a:extLst>
              <a:ext uri="{FF2B5EF4-FFF2-40B4-BE49-F238E27FC236}">
                <a16:creationId xmlns:a16="http://schemas.microsoft.com/office/drawing/2014/main" id="{AD593A50-5A9E-6AAB-D4E1-DD6D66A36DF7}"/>
              </a:ext>
              <a:ext uri="{C183D7F6-B498-43B3-948B-1728B52AA6E4}">
                <adec:decorative xmlns:adec="http://schemas.microsoft.com/office/drawing/2017/decorative" val="1"/>
              </a:ext>
            </a:extLst>
          </p:cNvPr>
          <p:cNvSpPr/>
          <p:nvPr/>
        </p:nvSpPr>
        <p:spPr>
          <a:xfrm>
            <a:off x="898722" y="971514"/>
            <a:ext cx="5019970" cy="4694400"/>
          </a:xfrm>
          <a:custGeom>
            <a:avLst/>
            <a:gdLst>
              <a:gd name="connsiteX0" fmla="*/ 1048779 w 5040000"/>
              <a:gd name="connsiteY0" fmla="*/ 2196366 h 4688432"/>
              <a:gd name="connsiteX1" fmla="*/ 893155 w 5040000"/>
              <a:gd name="connsiteY1" fmla="*/ 2311339 h 4688432"/>
              <a:gd name="connsiteX2" fmla="*/ 887974 w 5040000"/>
              <a:gd name="connsiteY2" fmla="*/ 2315670 h 4688432"/>
              <a:gd name="connsiteX3" fmla="*/ 892980 w 5040000"/>
              <a:gd name="connsiteY3" fmla="*/ 2311486 h 4688432"/>
              <a:gd name="connsiteX4" fmla="*/ 1048604 w 5040000"/>
              <a:gd name="connsiteY4" fmla="*/ 2196542 h 4688432"/>
              <a:gd name="connsiteX5" fmla="*/ 1048734 w 5040000"/>
              <a:gd name="connsiteY5" fmla="*/ 2196458 h 4688432"/>
              <a:gd name="connsiteX6" fmla="*/ 2544595 w 5040000"/>
              <a:gd name="connsiteY6" fmla="*/ 85 h 4688432"/>
              <a:gd name="connsiteX7" fmla="*/ 3156919 w 5040000"/>
              <a:gd name="connsiteY7" fmla="*/ 261548 h 4688432"/>
              <a:gd name="connsiteX8" fmla="*/ 3464250 w 5040000"/>
              <a:gd name="connsiteY8" fmla="*/ 676431 h 4688432"/>
              <a:gd name="connsiteX9" fmla="*/ 3516716 w 5040000"/>
              <a:gd name="connsiteY9" fmla="*/ 775731 h 4688432"/>
              <a:gd name="connsiteX10" fmla="*/ 4814817 w 5040000"/>
              <a:gd name="connsiteY10" fmla="*/ 3026879 h 4688432"/>
              <a:gd name="connsiteX11" fmla="*/ 4815168 w 5040000"/>
              <a:gd name="connsiteY11" fmla="*/ 3027231 h 4688432"/>
              <a:gd name="connsiteX12" fmla="*/ 4395155 w 5040000"/>
              <a:gd name="connsiteY12" fmla="*/ 4609353 h 4688432"/>
              <a:gd name="connsiteX13" fmla="*/ 4395155 w 5040000"/>
              <a:gd name="connsiteY13" fmla="*/ 4607244 h 4688432"/>
              <a:gd name="connsiteX14" fmla="*/ 4027696 w 5040000"/>
              <a:gd name="connsiteY14" fmla="*/ 4664981 h 4688432"/>
              <a:gd name="connsiteX15" fmla="*/ 3942938 w 5040000"/>
              <a:gd name="connsiteY15" fmla="*/ 4667552 h 4688432"/>
              <a:gd name="connsiteX16" fmla="*/ 3948414 w 5040000"/>
              <a:gd name="connsiteY16" fmla="*/ 4667652 h 4688432"/>
              <a:gd name="connsiteX17" fmla="*/ 4421170 w 5040000"/>
              <a:gd name="connsiteY17" fmla="*/ 4606716 h 4688432"/>
              <a:gd name="connsiteX18" fmla="*/ 4421170 w 5040000"/>
              <a:gd name="connsiteY18" fmla="*/ 4608825 h 4688432"/>
              <a:gd name="connsiteX19" fmla="*/ 3883210 w 5040000"/>
              <a:gd name="connsiteY19" fmla="*/ 4688432 h 4688432"/>
              <a:gd name="connsiteX20" fmla="*/ 1182874 w 5040000"/>
              <a:gd name="connsiteY20" fmla="*/ 4688432 h 4688432"/>
              <a:gd name="connsiteX21" fmla="*/ 24635 w 5040000"/>
              <a:gd name="connsiteY21" fmla="*/ 3532111 h 4688432"/>
              <a:gd name="connsiteX22" fmla="*/ 25162 w 5040000"/>
              <a:gd name="connsiteY22" fmla="*/ 3532462 h 4688432"/>
              <a:gd name="connsiteX23" fmla="*/ 25220 w 5040000"/>
              <a:gd name="connsiteY23" fmla="*/ 3532207 h 4688432"/>
              <a:gd name="connsiteX24" fmla="*/ 24811 w 5040000"/>
              <a:gd name="connsiteY24" fmla="*/ 3531935 h 4688432"/>
              <a:gd name="connsiteX25" fmla="*/ 224725 w 5040000"/>
              <a:gd name="connsiteY25" fmla="*/ 3026527 h 4688432"/>
              <a:gd name="connsiteX26" fmla="*/ 1574805 w 5040000"/>
              <a:gd name="connsiteY26" fmla="*/ 685240 h 4688432"/>
              <a:gd name="connsiteX27" fmla="*/ 2544595 w 5040000"/>
              <a:gd name="connsiteY27" fmla="*/ 85 h 4688432"/>
              <a:gd name="connsiteX0" fmla="*/ 1048779 w 5040000"/>
              <a:gd name="connsiteY0" fmla="*/ 2196366 h 4688432"/>
              <a:gd name="connsiteX1" fmla="*/ 893155 w 5040000"/>
              <a:gd name="connsiteY1" fmla="*/ 2311339 h 4688432"/>
              <a:gd name="connsiteX2" fmla="*/ 887974 w 5040000"/>
              <a:gd name="connsiteY2" fmla="*/ 2315670 h 4688432"/>
              <a:gd name="connsiteX3" fmla="*/ 1048604 w 5040000"/>
              <a:gd name="connsiteY3" fmla="*/ 2196542 h 4688432"/>
              <a:gd name="connsiteX4" fmla="*/ 1048734 w 5040000"/>
              <a:gd name="connsiteY4" fmla="*/ 2196458 h 4688432"/>
              <a:gd name="connsiteX5" fmla="*/ 1048779 w 5040000"/>
              <a:gd name="connsiteY5" fmla="*/ 2196366 h 4688432"/>
              <a:gd name="connsiteX6" fmla="*/ 2544595 w 5040000"/>
              <a:gd name="connsiteY6" fmla="*/ 85 h 4688432"/>
              <a:gd name="connsiteX7" fmla="*/ 3156919 w 5040000"/>
              <a:gd name="connsiteY7" fmla="*/ 261548 h 4688432"/>
              <a:gd name="connsiteX8" fmla="*/ 3464250 w 5040000"/>
              <a:gd name="connsiteY8" fmla="*/ 676431 h 4688432"/>
              <a:gd name="connsiteX9" fmla="*/ 3516716 w 5040000"/>
              <a:gd name="connsiteY9" fmla="*/ 775731 h 4688432"/>
              <a:gd name="connsiteX10" fmla="*/ 4814817 w 5040000"/>
              <a:gd name="connsiteY10" fmla="*/ 3026879 h 4688432"/>
              <a:gd name="connsiteX11" fmla="*/ 4815168 w 5040000"/>
              <a:gd name="connsiteY11" fmla="*/ 3027231 h 4688432"/>
              <a:gd name="connsiteX12" fmla="*/ 4395155 w 5040000"/>
              <a:gd name="connsiteY12" fmla="*/ 4609353 h 4688432"/>
              <a:gd name="connsiteX13" fmla="*/ 4395155 w 5040000"/>
              <a:gd name="connsiteY13" fmla="*/ 4607244 h 4688432"/>
              <a:gd name="connsiteX14" fmla="*/ 4027696 w 5040000"/>
              <a:gd name="connsiteY14" fmla="*/ 4664981 h 4688432"/>
              <a:gd name="connsiteX15" fmla="*/ 3942938 w 5040000"/>
              <a:gd name="connsiteY15" fmla="*/ 4667552 h 4688432"/>
              <a:gd name="connsiteX16" fmla="*/ 3948414 w 5040000"/>
              <a:gd name="connsiteY16" fmla="*/ 4667652 h 4688432"/>
              <a:gd name="connsiteX17" fmla="*/ 4421170 w 5040000"/>
              <a:gd name="connsiteY17" fmla="*/ 4606716 h 4688432"/>
              <a:gd name="connsiteX18" fmla="*/ 4421170 w 5040000"/>
              <a:gd name="connsiteY18" fmla="*/ 4608825 h 4688432"/>
              <a:gd name="connsiteX19" fmla="*/ 3883210 w 5040000"/>
              <a:gd name="connsiteY19" fmla="*/ 4688432 h 4688432"/>
              <a:gd name="connsiteX20" fmla="*/ 1182874 w 5040000"/>
              <a:gd name="connsiteY20" fmla="*/ 4688432 h 4688432"/>
              <a:gd name="connsiteX21" fmla="*/ 24635 w 5040000"/>
              <a:gd name="connsiteY21" fmla="*/ 3532111 h 4688432"/>
              <a:gd name="connsiteX22" fmla="*/ 25162 w 5040000"/>
              <a:gd name="connsiteY22" fmla="*/ 3532462 h 4688432"/>
              <a:gd name="connsiteX23" fmla="*/ 25220 w 5040000"/>
              <a:gd name="connsiteY23" fmla="*/ 3532207 h 4688432"/>
              <a:gd name="connsiteX24" fmla="*/ 24811 w 5040000"/>
              <a:gd name="connsiteY24" fmla="*/ 3531935 h 4688432"/>
              <a:gd name="connsiteX25" fmla="*/ 224725 w 5040000"/>
              <a:gd name="connsiteY25" fmla="*/ 3026527 h 4688432"/>
              <a:gd name="connsiteX26" fmla="*/ 1574805 w 5040000"/>
              <a:gd name="connsiteY26" fmla="*/ 685240 h 4688432"/>
              <a:gd name="connsiteX27" fmla="*/ 2544595 w 5040000"/>
              <a:gd name="connsiteY27" fmla="*/ 85 h 4688432"/>
              <a:gd name="connsiteX0" fmla="*/ 1048734 w 5040000"/>
              <a:gd name="connsiteY0" fmla="*/ 2196458 h 4688432"/>
              <a:gd name="connsiteX1" fmla="*/ 893155 w 5040000"/>
              <a:gd name="connsiteY1" fmla="*/ 2311339 h 4688432"/>
              <a:gd name="connsiteX2" fmla="*/ 887974 w 5040000"/>
              <a:gd name="connsiteY2" fmla="*/ 2315670 h 4688432"/>
              <a:gd name="connsiteX3" fmla="*/ 1048604 w 5040000"/>
              <a:gd name="connsiteY3" fmla="*/ 2196542 h 4688432"/>
              <a:gd name="connsiteX4" fmla="*/ 1048734 w 5040000"/>
              <a:gd name="connsiteY4" fmla="*/ 2196458 h 4688432"/>
              <a:gd name="connsiteX5" fmla="*/ 2544595 w 5040000"/>
              <a:gd name="connsiteY5" fmla="*/ 85 h 4688432"/>
              <a:gd name="connsiteX6" fmla="*/ 3156919 w 5040000"/>
              <a:gd name="connsiteY6" fmla="*/ 261548 h 4688432"/>
              <a:gd name="connsiteX7" fmla="*/ 3464250 w 5040000"/>
              <a:gd name="connsiteY7" fmla="*/ 676431 h 4688432"/>
              <a:gd name="connsiteX8" fmla="*/ 3516716 w 5040000"/>
              <a:gd name="connsiteY8" fmla="*/ 775731 h 4688432"/>
              <a:gd name="connsiteX9" fmla="*/ 4814817 w 5040000"/>
              <a:gd name="connsiteY9" fmla="*/ 3026879 h 4688432"/>
              <a:gd name="connsiteX10" fmla="*/ 4815168 w 5040000"/>
              <a:gd name="connsiteY10" fmla="*/ 3027231 h 4688432"/>
              <a:gd name="connsiteX11" fmla="*/ 4395155 w 5040000"/>
              <a:gd name="connsiteY11" fmla="*/ 4609353 h 4688432"/>
              <a:gd name="connsiteX12" fmla="*/ 4395155 w 5040000"/>
              <a:gd name="connsiteY12" fmla="*/ 4607244 h 4688432"/>
              <a:gd name="connsiteX13" fmla="*/ 4027696 w 5040000"/>
              <a:gd name="connsiteY13" fmla="*/ 4664981 h 4688432"/>
              <a:gd name="connsiteX14" fmla="*/ 3942938 w 5040000"/>
              <a:gd name="connsiteY14" fmla="*/ 4667552 h 4688432"/>
              <a:gd name="connsiteX15" fmla="*/ 3948414 w 5040000"/>
              <a:gd name="connsiteY15" fmla="*/ 4667652 h 4688432"/>
              <a:gd name="connsiteX16" fmla="*/ 4421170 w 5040000"/>
              <a:gd name="connsiteY16" fmla="*/ 4606716 h 4688432"/>
              <a:gd name="connsiteX17" fmla="*/ 4421170 w 5040000"/>
              <a:gd name="connsiteY17" fmla="*/ 4608825 h 4688432"/>
              <a:gd name="connsiteX18" fmla="*/ 3883210 w 5040000"/>
              <a:gd name="connsiteY18" fmla="*/ 4688432 h 4688432"/>
              <a:gd name="connsiteX19" fmla="*/ 1182874 w 5040000"/>
              <a:gd name="connsiteY19" fmla="*/ 4688432 h 4688432"/>
              <a:gd name="connsiteX20" fmla="*/ 24635 w 5040000"/>
              <a:gd name="connsiteY20" fmla="*/ 3532111 h 4688432"/>
              <a:gd name="connsiteX21" fmla="*/ 25162 w 5040000"/>
              <a:gd name="connsiteY21" fmla="*/ 3532462 h 4688432"/>
              <a:gd name="connsiteX22" fmla="*/ 25220 w 5040000"/>
              <a:gd name="connsiteY22" fmla="*/ 3532207 h 4688432"/>
              <a:gd name="connsiteX23" fmla="*/ 24811 w 5040000"/>
              <a:gd name="connsiteY23" fmla="*/ 3531935 h 4688432"/>
              <a:gd name="connsiteX24" fmla="*/ 224725 w 5040000"/>
              <a:gd name="connsiteY24" fmla="*/ 3026527 h 4688432"/>
              <a:gd name="connsiteX25" fmla="*/ 1574805 w 5040000"/>
              <a:gd name="connsiteY25" fmla="*/ 685240 h 4688432"/>
              <a:gd name="connsiteX26" fmla="*/ 2544595 w 5040000"/>
              <a:gd name="connsiteY26" fmla="*/ 85 h 4688432"/>
              <a:gd name="connsiteX0" fmla="*/ 1048734 w 5040000"/>
              <a:gd name="connsiteY0" fmla="*/ 2196458 h 4688432"/>
              <a:gd name="connsiteX1" fmla="*/ 893155 w 5040000"/>
              <a:gd name="connsiteY1" fmla="*/ 2311339 h 4688432"/>
              <a:gd name="connsiteX2" fmla="*/ 1048604 w 5040000"/>
              <a:gd name="connsiteY2" fmla="*/ 2196542 h 4688432"/>
              <a:gd name="connsiteX3" fmla="*/ 1048734 w 5040000"/>
              <a:gd name="connsiteY3" fmla="*/ 2196458 h 4688432"/>
              <a:gd name="connsiteX4" fmla="*/ 2544595 w 5040000"/>
              <a:gd name="connsiteY4" fmla="*/ 85 h 4688432"/>
              <a:gd name="connsiteX5" fmla="*/ 3156919 w 5040000"/>
              <a:gd name="connsiteY5" fmla="*/ 261548 h 4688432"/>
              <a:gd name="connsiteX6" fmla="*/ 3464250 w 5040000"/>
              <a:gd name="connsiteY6" fmla="*/ 676431 h 4688432"/>
              <a:gd name="connsiteX7" fmla="*/ 3516716 w 5040000"/>
              <a:gd name="connsiteY7" fmla="*/ 775731 h 4688432"/>
              <a:gd name="connsiteX8" fmla="*/ 4814817 w 5040000"/>
              <a:gd name="connsiteY8" fmla="*/ 3026879 h 4688432"/>
              <a:gd name="connsiteX9" fmla="*/ 4815168 w 5040000"/>
              <a:gd name="connsiteY9" fmla="*/ 3027231 h 4688432"/>
              <a:gd name="connsiteX10" fmla="*/ 4395155 w 5040000"/>
              <a:gd name="connsiteY10" fmla="*/ 4609353 h 4688432"/>
              <a:gd name="connsiteX11" fmla="*/ 4395155 w 5040000"/>
              <a:gd name="connsiteY11" fmla="*/ 4607244 h 4688432"/>
              <a:gd name="connsiteX12" fmla="*/ 4027696 w 5040000"/>
              <a:gd name="connsiteY12" fmla="*/ 4664981 h 4688432"/>
              <a:gd name="connsiteX13" fmla="*/ 3942938 w 5040000"/>
              <a:gd name="connsiteY13" fmla="*/ 4667552 h 4688432"/>
              <a:gd name="connsiteX14" fmla="*/ 3948414 w 5040000"/>
              <a:gd name="connsiteY14" fmla="*/ 4667652 h 4688432"/>
              <a:gd name="connsiteX15" fmla="*/ 4421170 w 5040000"/>
              <a:gd name="connsiteY15" fmla="*/ 4606716 h 4688432"/>
              <a:gd name="connsiteX16" fmla="*/ 4421170 w 5040000"/>
              <a:gd name="connsiteY16" fmla="*/ 4608825 h 4688432"/>
              <a:gd name="connsiteX17" fmla="*/ 3883210 w 5040000"/>
              <a:gd name="connsiteY17" fmla="*/ 4688432 h 4688432"/>
              <a:gd name="connsiteX18" fmla="*/ 1182874 w 5040000"/>
              <a:gd name="connsiteY18" fmla="*/ 4688432 h 4688432"/>
              <a:gd name="connsiteX19" fmla="*/ 24635 w 5040000"/>
              <a:gd name="connsiteY19" fmla="*/ 3532111 h 4688432"/>
              <a:gd name="connsiteX20" fmla="*/ 25162 w 5040000"/>
              <a:gd name="connsiteY20" fmla="*/ 3532462 h 4688432"/>
              <a:gd name="connsiteX21" fmla="*/ 25220 w 5040000"/>
              <a:gd name="connsiteY21" fmla="*/ 3532207 h 4688432"/>
              <a:gd name="connsiteX22" fmla="*/ 24811 w 5040000"/>
              <a:gd name="connsiteY22" fmla="*/ 3531935 h 4688432"/>
              <a:gd name="connsiteX23" fmla="*/ 224725 w 5040000"/>
              <a:gd name="connsiteY23" fmla="*/ 3026527 h 4688432"/>
              <a:gd name="connsiteX24" fmla="*/ 1574805 w 5040000"/>
              <a:gd name="connsiteY24" fmla="*/ 685240 h 4688432"/>
              <a:gd name="connsiteX25" fmla="*/ 2544595 w 5040000"/>
              <a:gd name="connsiteY25" fmla="*/ 85 h 4688432"/>
              <a:gd name="connsiteX0" fmla="*/ 1048604 w 5040000"/>
              <a:gd name="connsiteY0" fmla="*/ 2196542 h 4688432"/>
              <a:gd name="connsiteX1" fmla="*/ 893155 w 5040000"/>
              <a:gd name="connsiteY1" fmla="*/ 2311339 h 4688432"/>
              <a:gd name="connsiteX2" fmla="*/ 1048604 w 5040000"/>
              <a:gd name="connsiteY2" fmla="*/ 2196542 h 4688432"/>
              <a:gd name="connsiteX3" fmla="*/ 2544595 w 5040000"/>
              <a:gd name="connsiteY3" fmla="*/ 85 h 4688432"/>
              <a:gd name="connsiteX4" fmla="*/ 3156919 w 5040000"/>
              <a:gd name="connsiteY4" fmla="*/ 261548 h 4688432"/>
              <a:gd name="connsiteX5" fmla="*/ 3464250 w 5040000"/>
              <a:gd name="connsiteY5" fmla="*/ 676431 h 4688432"/>
              <a:gd name="connsiteX6" fmla="*/ 3516716 w 5040000"/>
              <a:gd name="connsiteY6" fmla="*/ 775731 h 4688432"/>
              <a:gd name="connsiteX7" fmla="*/ 4814817 w 5040000"/>
              <a:gd name="connsiteY7" fmla="*/ 3026879 h 4688432"/>
              <a:gd name="connsiteX8" fmla="*/ 4815168 w 5040000"/>
              <a:gd name="connsiteY8" fmla="*/ 3027231 h 4688432"/>
              <a:gd name="connsiteX9" fmla="*/ 4395155 w 5040000"/>
              <a:gd name="connsiteY9" fmla="*/ 4609353 h 4688432"/>
              <a:gd name="connsiteX10" fmla="*/ 4395155 w 5040000"/>
              <a:gd name="connsiteY10" fmla="*/ 4607244 h 4688432"/>
              <a:gd name="connsiteX11" fmla="*/ 4027696 w 5040000"/>
              <a:gd name="connsiteY11" fmla="*/ 4664981 h 4688432"/>
              <a:gd name="connsiteX12" fmla="*/ 3942938 w 5040000"/>
              <a:gd name="connsiteY12" fmla="*/ 4667552 h 4688432"/>
              <a:gd name="connsiteX13" fmla="*/ 3948414 w 5040000"/>
              <a:gd name="connsiteY13" fmla="*/ 4667652 h 4688432"/>
              <a:gd name="connsiteX14" fmla="*/ 4421170 w 5040000"/>
              <a:gd name="connsiteY14" fmla="*/ 4606716 h 4688432"/>
              <a:gd name="connsiteX15" fmla="*/ 4421170 w 5040000"/>
              <a:gd name="connsiteY15" fmla="*/ 4608825 h 4688432"/>
              <a:gd name="connsiteX16" fmla="*/ 3883210 w 5040000"/>
              <a:gd name="connsiteY16" fmla="*/ 4688432 h 4688432"/>
              <a:gd name="connsiteX17" fmla="*/ 1182874 w 5040000"/>
              <a:gd name="connsiteY17" fmla="*/ 4688432 h 4688432"/>
              <a:gd name="connsiteX18" fmla="*/ 24635 w 5040000"/>
              <a:gd name="connsiteY18" fmla="*/ 3532111 h 4688432"/>
              <a:gd name="connsiteX19" fmla="*/ 25162 w 5040000"/>
              <a:gd name="connsiteY19" fmla="*/ 3532462 h 4688432"/>
              <a:gd name="connsiteX20" fmla="*/ 25220 w 5040000"/>
              <a:gd name="connsiteY20" fmla="*/ 3532207 h 4688432"/>
              <a:gd name="connsiteX21" fmla="*/ 24811 w 5040000"/>
              <a:gd name="connsiteY21" fmla="*/ 3531935 h 4688432"/>
              <a:gd name="connsiteX22" fmla="*/ 224725 w 5040000"/>
              <a:gd name="connsiteY22" fmla="*/ 3026527 h 4688432"/>
              <a:gd name="connsiteX23" fmla="*/ 1574805 w 5040000"/>
              <a:gd name="connsiteY23" fmla="*/ 685240 h 4688432"/>
              <a:gd name="connsiteX24" fmla="*/ 2544595 w 5040000"/>
              <a:gd name="connsiteY24"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027696 w 5040000"/>
              <a:gd name="connsiteY8" fmla="*/ 4664981 h 4688432"/>
              <a:gd name="connsiteX9" fmla="*/ 3942938 w 5040000"/>
              <a:gd name="connsiteY9" fmla="*/ 4667552 h 4688432"/>
              <a:gd name="connsiteX10" fmla="*/ 3948414 w 5040000"/>
              <a:gd name="connsiteY10" fmla="*/ 4667652 h 4688432"/>
              <a:gd name="connsiteX11" fmla="*/ 4421170 w 5040000"/>
              <a:gd name="connsiteY11" fmla="*/ 4606716 h 4688432"/>
              <a:gd name="connsiteX12" fmla="*/ 4421170 w 5040000"/>
              <a:gd name="connsiteY12" fmla="*/ 4608825 h 4688432"/>
              <a:gd name="connsiteX13" fmla="*/ 3883210 w 5040000"/>
              <a:gd name="connsiteY13" fmla="*/ 4688432 h 4688432"/>
              <a:gd name="connsiteX14" fmla="*/ 1182874 w 5040000"/>
              <a:gd name="connsiteY14" fmla="*/ 4688432 h 4688432"/>
              <a:gd name="connsiteX15" fmla="*/ 24635 w 5040000"/>
              <a:gd name="connsiteY15" fmla="*/ 3532111 h 4688432"/>
              <a:gd name="connsiteX16" fmla="*/ 25162 w 5040000"/>
              <a:gd name="connsiteY16" fmla="*/ 3532462 h 4688432"/>
              <a:gd name="connsiteX17" fmla="*/ 25220 w 5040000"/>
              <a:gd name="connsiteY17" fmla="*/ 3532207 h 4688432"/>
              <a:gd name="connsiteX18" fmla="*/ 24811 w 5040000"/>
              <a:gd name="connsiteY18" fmla="*/ 3531935 h 4688432"/>
              <a:gd name="connsiteX19" fmla="*/ 224725 w 5040000"/>
              <a:gd name="connsiteY19" fmla="*/ 3026527 h 4688432"/>
              <a:gd name="connsiteX20" fmla="*/ 1574805 w 5040000"/>
              <a:gd name="connsiteY20" fmla="*/ 685240 h 4688432"/>
              <a:gd name="connsiteX21" fmla="*/ 2544595 w 5040000"/>
              <a:gd name="connsiteY21"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027696 w 5040000"/>
              <a:gd name="connsiteY8" fmla="*/ 4664981 h 4688432"/>
              <a:gd name="connsiteX9" fmla="*/ 3942938 w 5040000"/>
              <a:gd name="connsiteY9" fmla="*/ 4667552 h 4688432"/>
              <a:gd name="connsiteX10" fmla="*/ 4421170 w 5040000"/>
              <a:gd name="connsiteY10" fmla="*/ 4606716 h 4688432"/>
              <a:gd name="connsiteX11" fmla="*/ 4421170 w 5040000"/>
              <a:gd name="connsiteY11" fmla="*/ 4608825 h 4688432"/>
              <a:gd name="connsiteX12" fmla="*/ 3883210 w 5040000"/>
              <a:gd name="connsiteY12" fmla="*/ 4688432 h 4688432"/>
              <a:gd name="connsiteX13" fmla="*/ 1182874 w 5040000"/>
              <a:gd name="connsiteY13" fmla="*/ 4688432 h 4688432"/>
              <a:gd name="connsiteX14" fmla="*/ 24635 w 5040000"/>
              <a:gd name="connsiteY14" fmla="*/ 3532111 h 4688432"/>
              <a:gd name="connsiteX15" fmla="*/ 25162 w 5040000"/>
              <a:gd name="connsiteY15" fmla="*/ 3532462 h 4688432"/>
              <a:gd name="connsiteX16" fmla="*/ 25220 w 5040000"/>
              <a:gd name="connsiteY16" fmla="*/ 3532207 h 4688432"/>
              <a:gd name="connsiteX17" fmla="*/ 24811 w 5040000"/>
              <a:gd name="connsiteY17" fmla="*/ 3531935 h 4688432"/>
              <a:gd name="connsiteX18" fmla="*/ 224725 w 5040000"/>
              <a:gd name="connsiteY18" fmla="*/ 3026527 h 4688432"/>
              <a:gd name="connsiteX19" fmla="*/ 1574805 w 5040000"/>
              <a:gd name="connsiteY19" fmla="*/ 685240 h 4688432"/>
              <a:gd name="connsiteX20" fmla="*/ 2544595 w 5040000"/>
              <a:gd name="connsiteY20"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027696 w 5040000"/>
              <a:gd name="connsiteY8" fmla="*/ 4664981 h 4688432"/>
              <a:gd name="connsiteX9" fmla="*/ 4421170 w 5040000"/>
              <a:gd name="connsiteY9" fmla="*/ 4606716 h 4688432"/>
              <a:gd name="connsiteX10" fmla="*/ 4421170 w 5040000"/>
              <a:gd name="connsiteY10" fmla="*/ 4608825 h 4688432"/>
              <a:gd name="connsiteX11" fmla="*/ 3883210 w 5040000"/>
              <a:gd name="connsiteY11" fmla="*/ 4688432 h 4688432"/>
              <a:gd name="connsiteX12" fmla="*/ 1182874 w 5040000"/>
              <a:gd name="connsiteY12" fmla="*/ 4688432 h 4688432"/>
              <a:gd name="connsiteX13" fmla="*/ 24635 w 5040000"/>
              <a:gd name="connsiteY13" fmla="*/ 3532111 h 4688432"/>
              <a:gd name="connsiteX14" fmla="*/ 25162 w 5040000"/>
              <a:gd name="connsiteY14" fmla="*/ 3532462 h 4688432"/>
              <a:gd name="connsiteX15" fmla="*/ 25220 w 5040000"/>
              <a:gd name="connsiteY15" fmla="*/ 3532207 h 4688432"/>
              <a:gd name="connsiteX16" fmla="*/ 24811 w 5040000"/>
              <a:gd name="connsiteY16" fmla="*/ 3531935 h 4688432"/>
              <a:gd name="connsiteX17" fmla="*/ 224725 w 5040000"/>
              <a:gd name="connsiteY17" fmla="*/ 3026527 h 4688432"/>
              <a:gd name="connsiteX18" fmla="*/ 1574805 w 5040000"/>
              <a:gd name="connsiteY18" fmla="*/ 685240 h 4688432"/>
              <a:gd name="connsiteX19" fmla="*/ 2544595 w 5040000"/>
              <a:gd name="connsiteY19"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421170 w 5040000"/>
              <a:gd name="connsiteY8" fmla="*/ 4606716 h 4688432"/>
              <a:gd name="connsiteX9" fmla="*/ 4421170 w 5040000"/>
              <a:gd name="connsiteY9" fmla="*/ 4608825 h 4688432"/>
              <a:gd name="connsiteX10" fmla="*/ 3883210 w 5040000"/>
              <a:gd name="connsiteY10" fmla="*/ 4688432 h 4688432"/>
              <a:gd name="connsiteX11" fmla="*/ 1182874 w 5040000"/>
              <a:gd name="connsiteY11" fmla="*/ 4688432 h 4688432"/>
              <a:gd name="connsiteX12" fmla="*/ 24635 w 5040000"/>
              <a:gd name="connsiteY12" fmla="*/ 3532111 h 4688432"/>
              <a:gd name="connsiteX13" fmla="*/ 25162 w 5040000"/>
              <a:gd name="connsiteY13" fmla="*/ 3532462 h 4688432"/>
              <a:gd name="connsiteX14" fmla="*/ 25220 w 5040000"/>
              <a:gd name="connsiteY14" fmla="*/ 3532207 h 4688432"/>
              <a:gd name="connsiteX15" fmla="*/ 24811 w 5040000"/>
              <a:gd name="connsiteY15" fmla="*/ 3531935 h 4688432"/>
              <a:gd name="connsiteX16" fmla="*/ 224725 w 5040000"/>
              <a:gd name="connsiteY16" fmla="*/ 3026527 h 4688432"/>
              <a:gd name="connsiteX17" fmla="*/ 1574805 w 5040000"/>
              <a:gd name="connsiteY17" fmla="*/ 685240 h 4688432"/>
              <a:gd name="connsiteX18" fmla="*/ 2544595 w 5040000"/>
              <a:gd name="connsiteY18"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4421170 w 5040000"/>
              <a:gd name="connsiteY8" fmla="*/ 4608825 h 4688432"/>
              <a:gd name="connsiteX9" fmla="*/ 3883210 w 5040000"/>
              <a:gd name="connsiteY9" fmla="*/ 4688432 h 4688432"/>
              <a:gd name="connsiteX10" fmla="*/ 1182874 w 5040000"/>
              <a:gd name="connsiteY10" fmla="*/ 4688432 h 4688432"/>
              <a:gd name="connsiteX11" fmla="*/ 24635 w 5040000"/>
              <a:gd name="connsiteY11" fmla="*/ 3532111 h 4688432"/>
              <a:gd name="connsiteX12" fmla="*/ 25162 w 5040000"/>
              <a:gd name="connsiteY12" fmla="*/ 3532462 h 4688432"/>
              <a:gd name="connsiteX13" fmla="*/ 25220 w 5040000"/>
              <a:gd name="connsiteY13" fmla="*/ 3532207 h 4688432"/>
              <a:gd name="connsiteX14" fmla="*/ 24811 w 5040000"/>
              <a:gd name="connsiteY14" fmla="*/ 3531935 h 4688432"/>
              <a:gd name="connsiteX15" fmla="*/ 224725 w 5040000"/>
              <a:gd name="connsiteY15" fmla="*/ 3026527 h 4688432"/>
              <a:gd name="connsiteX16" fmla="*/ 1574805 w 5040000"/>
              <a:gd name="connsiteY16" fmla="*/ 685240 h 4688432"/>
              <a:gd name="connsiteX17" fmla="*/ 2544595 w 5040000"/>
              <a:gd name="connsiteY17"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40000" h="4688432">
                <a:moveTo>
                  <a:pt x="2544595" y="85"/>
                </a:moveTo>
                <a:cubicBezTo>
                  <a:pt x="2755299" y="3180"/>
                  <a:pt x="2965649" y="90340"/>
                  <a:pt x="3156919" y="261548"/>
                </a:cubicBezTo>
                <a:cubicBezTo>
                  <a:pt x="3181931" y="284921"/>
                  <a:pt x="3321028" y="420542"/>
                  <a:pt x="3464250" y="676431"/>
                </a:cubicBezTo>
                <a:lnTo>
                  <a:pt x="3516716" y="775731"/>
                </a:lnTo>
                <a:lnTo>
                  <a:pt x="4814817" y="3026879"/>
                </a:lnTo>
                <a:lnTo>
                  <a:pt x="4815168" y="3027231"/>
                </a:lnTo>
                <a:cubicBezTo>
                  <a:pt x="5240447" y="3764781"/>
                  <a:pt x="5041410" y="4393904"/>
                  <a:pt x="4395155" y="4609353"/>
                </a:cubicBezTo>
                <a:lnTo>
                  <a:pt x="4421170" y="4606716"/>
                </a:lnTo>
                <a:cubicBezTo>
                  <a:pt x="4245232" y="4667779"/>
                  <a:pt x="4106494" y="4681488"/>
                  <a:pt x="3883210" y="4688432"/>
                </a:cubicBezTo>
                <a:lnTo>
                  <a:pt x="1182874" y="4688432"/>
                </a:lnTo>
                <a:cubicBezTo>
                  <a:pt x="331791" y="4688432"/>
                  <a:pt x="-112795" y="4200950"/>
                  <a:pt x="24635" y="3532111"/>
                </a:cubicBezTo>
                <a:lnTo>
                  <a:pt x="25162" y="3532462"/>
                </a:lnTo>
                <a:cubicBezTo>
                  <a:pt x="25181" y="3532377"/>
                  <a:pt x="25201" y="3532292"/>
                  <a:pt x="25220" y="3532207"/>
                </a:cubicBezTo>
                <a:lnTo>
                  <a:pt x="24811" y="3531935"/>
                </a:lnTo>
                <a:cubicBezTo>
                  <a:pt x="57633" y="3372369"/>
                  <a:pt x="123276" y="3202611"/>
                  <a:pt x="224725" y="3026527"/>
                </a:cubicBezTo>
                <a:lnTo>
                  <a:pt x="1574805" y="685240"/>
                </a:lnTo>
                <a:cubicBezTo>
                  <a:pt x="1841263" y="223283"/>
                  <a:pt x="2193422" y="-5074"/>
                  <a:pt x="2544595" y="85"/>
                </a:cubicBezTo>
                <a:close/>
              </a:path>
            </a:pathLst>
          </a:custGeom>
          <a:gradFill flip="none" rotWithShape="1">
            <a:gsLst>
              <a:gs pos="53000">
                <a:schemeClr val="bg1">
                  <a:alpha val="43184"/>
                  <a:lumMod val="89030"/>
                </a:schemeClr>
              </a:gs>
              <a:gs pos="0">
                <a:schemeClr val="bg1">
                  <a:alpha val="62000"/>
                  <a:lumMod val="74000"/>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0"/>
                </a:srgbClr>
              </a:solidFill>
              <a:effectLst/>
              <a:uLnTx/>
              <a:uFillTx/>
              <a:latin typeface="Segoe UI"/>
              <a:ea typeface="+mn-ea"/>
              <a:cs typeface="+mn-cs"/>
            </a:endParaRPr>
          </a:p>
        </p:txBody>
      </p:sp>
      <p:grpSp>
        <p:nvGrpSpPr>
          <p:cNvPr id="31" name="Group 11">
            <a:extLst>
              <a:ext uri="{FF2B5EF4-FFF2-40B4-BE49-F238E27FC236}">
                <a16:creationId xmlns:a16="http://schemas.microsoft.com/office/drawing/2014/main" id="{CB44B1B2-EBE2-3D5B-F9EB-E6BDB737C790}"/>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6CD3A948-961B-0D5C-1C90-9214B4B304B6}"/>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4DA8E942-4640-AD82-DE6A-428E1D7D004F}"/>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FF8BA010-6FDA-4FD9-4A2F-0705871FA95C}"/>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4C6CD42E-AFD1-1F59-5A07-2EFDEAD91050}"/>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9718DD9F-76E6-E1BB-5678-19B59D8CF2D6}"/>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7416A5AF-2B5D-3706-D987-5F946FDF63D6}"/>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8" name="TextBox 61">
            <a:extLst>
              <a:ext uri="{FF2B5EF4-FFF2-40B4-BE49-F238E27FC236}">
                <a16:creationId xmlns:a16="http://schemas.microsoft.com/office/drawing/2014/main" id="{D5AF1481-D84F-4876-0FF3-B86681921BA8}"/>
              </a:ext>
            </a:extLst>
          </p:cNvPr>
          <p:cNvSpPr txBox="1"/>
          <p:nvPr/>
        </p:nvSpPr>
        <p:spPr>
          <a:xfrm>
            <a:off x="6753089" y="2829603"/>
            <a:ext cx="4629500"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Establish requirements</a:t>
            </a:r>
          </a:p>
        </p:txBody>
      </p:sp>
      <p:sp>
        <p:nvSpPr>
          <p:cNvPr id="39" name="TextBox 61">
            <a:extLst>
              <a:ext uri="{FF2B5EF4-FFF2-40B4-BE49-F238E27FC236}">
                <a16:creationId xmlns:a16="http://schemas.microsoft.com/office/drawing/2014/main" id="{FE40AE89-8896-BF8D-3A5D-D8D7312C81BB}"/>
              </a:ext>
            </a:extLst>
          </p:cNvPr>
          <p:cNvSpPr txBox="1"/>
          <p:nvPr/>
        </p:nvSpPr>
        <p:spPr>
          <a:xfrm>
            <a:off x="6753089" y="5185049"/>
            <a:ext cx="4629500" cy="30777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0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ea typeface="+mn-ea"/>
                <a:cs typeface="Segoe UI" pitchFamily="34" charset="0"/>
              </a:rPr>
              <a:t>See responsible AI at</a:t>
            </a:r>
            <a:r>
              <a:rPr kumimoji="0" lang="en-US" sz="2000" b="0" i="0" u="none" strike="noStrike" kern="1200" cap="none" spc="-50" normalizeH="0" noProof="0" dirty="0">
                <a:ln w="3175">
                  <a:noFill/>
                </a:ln>
                <a:gradFill>
                  <a:gsLst>
                    <a:gs pos="0">
                      <a:srgbClr val="5D81A1"/>
                    </a:gs>
                    <a:gs pos="0">
                      <a:srgbClr val="000000"/>
                    </a:gs>
                    <a:gs pos="99000">
                      <a:srgbClr val="000000"/>
                    </a:gs>
                  </a:gsLst>
                  <a:lin ang="0" scaled="1"/>
                </a:gradFill>
                <a:effectLst/>
                <a:uLnTx/>
                <a:uFillTx/>
                <a:ea typeface="+mn-ea"/>
                <a:cs typeface="Segoe UI" pitchFamily="34" charset="0"/>
              </a:rPr>
              <a:t> Microsoft part</a:t>
            </a:r>
            <a:endParaRPr kumimoji="0" lang="en-US" sz="20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ea typeface="+mn-ea"/>
              <a:cs typeface="Segoe UI" pitchFamily="34" charset="0"/>
            </a:endParaRPr>
          </a:p>
        </p:txBody>
      </p:sp>
    </p:spTree>
    <p:extLst>
      <p:ext uri="{BB962C8B-B14F-4D97-AF65-F5344CB8AC3E}">
        <p14:creationId xmlns:p14="http://schemas.microsoft.com/office/powerpoint/2010/main" val="10120896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12216-9C2D-B66A-12D7-16AC9F5F7CB4}"/>
              </a:ext>
            </a:extLst>
          </p:cNvPr>
          <p:cNvSpPr>
            <a:spLocks noGrp="1"/>
          </p:cNvSpPr>
          <p:nvPr>
            <p:ph type="title"/>
          </p:nvPr>
        </p:nvSpPr>
        <p:spPr>
          <a:xfrm>
            <a:off x="492567" y="2821125"/>
            <a:ext cx="2469384" cy="984885"/>
          </a:xfrm>
        </p:spPr>
        <p:txBody>
          <a:bodyPr/>
          <a:lstStyle/>
          <a:p>
            <a:r>
              <a:rPr lang="en-US" dirty="0"/>
              <a:t>Microsoft’s </a:t>
            </a:r>
            <a:br>
              <a:rPr lang="en-US" dirty="0"/>
            </a:br>
            <a:r>
              <a:rPr lang="en-US" dirty="0">
                <a:gradFill flip="none" rotWithShape="1">
                  <a:gsLst>
                    <a:gs pos="12000">
                      <a:srgbClr val="CD9AD0"/>
                    </a:gs>
                    <a:gs pos="87000">
                      <a:srgbClr val="8EC8E8"/>
                    </a:gs>
                  </a:gsLst>
                  <a:lin ang="10800000" scaled="1"/>
                  <a:tileRect/>
                </a:gradFill>
                <a:latin typeface="Segoe UI Semibold"/>
                <a:ea typeface="+mj-lt"/>
                <a:cs typeface="Segoe UI Semibold"/>
              </a:rPr>
              <a:t>AI principles</a:t>
            </a:r>
          </a:p>
        </p:txBody>
      </p:sp>
      <p:sp>
        <p:nvSpPr>
          <p:cNvPr id="19" name="Round Single Corner Rectangle 3">
            <a:extLst>
              <a:ext uri="{FF2B5EF4-FFF2-40B4-BE49-F238E27FC236}">
                <a16:creationId xmlns:a16="http://schemas.microsoft.com/office/drawing/2014/main" id="{CB5C447F-EEFC-98ED-186C-A6A395AEDCC9}"/>
              </a:ext>
            </a:extLst>
          </p:cNvPr>
          <p:cNvSpPr/>
          <p:nvPr/>
        </p:nvSpPr>
        <p:spPr bwMode="auto">
          <a:xfrm flipH="1">
            <a:off x="2961951" y="1594161"/>
            <a:ext cx="2141767" cy="1953337"/>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20" name="Round Single Corner Rectangle 4">
            <a:extLst>
              <a:ext uri="{FF2B5EF4-FFF2-40B4-BE49-F238E27FC236}">
                <a16:creationId xmlns:a16="http://schemas.microsoft.com/office/drawing/2014/main" id="{3654199C-26EA-EBF2-70FC-AABBBF4D411F}"/>
              </a:ext>
            </a:extLst>
          </p:cNvPr>
          <p:cNvSpPr/>
          <p:nvPr/>
        </p:nvSpPr>
        <p:spPr bwMode="auto">
          <a:xfrm>
            <a:off x="9649265" y="1594161"/>
            <a:ext cx="2141767" cy="1953337"/>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21" name="Rectangle 20">
            <a:extLst>
              <a:ext uri="{FF2B5EF4-FFF2-40B4-BE49-F238E27FC236}">
                <a16:creationId xmlns:a16="http://schemas.microsoft.com/office/drawing/2014/main" id="{65ED8158-E7E7-7D32-52A8-31A14EDCCC6A}"/>
              </a:ext>
            </a:extLst>
          </p:cNvPr>
          <p:cNvSpPr/>
          <p:nvPr/>
        </p:nvSpPr>
        <p:spPr bwMode="auto">
          <a:xfrm>
            <a:off x="5191056" y="1594161"/>
            <a:ext cx="2141767" cy="195333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2" name="Rectangle 21">
            <a:extLst>
              <a:ext uri="{FF2B5EF4-FFF2-40B4-BE49-F238E27FC236}">
                <a16:creationId xmlns:a16="http://schemas.microsoft.com/office/drawing/2014/main" id="{BF8E5F23-D450-0C15-B992-6275134831FD}"/>
              </a:ext>
            </a:extLst>
          </p:cNvPr>
          <p:cNvSpPr/>
          <p:nvPr/>
        </p:nvSpPr>
        <p:spPr bwMode="auto">
          <a:xfrm>
            <a:off x="7420160" y="1594161"/>
            <a:ext cx="2141767" cy="195333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3" name="Rectangle 22">
            <a:extLst>
              <a:ext uri="{FF2B5EF4-FFF2-40B4-BE49-F238E27FC236}">
                <a16:creationId xmlns:a16="http://schemas.microsoft.com/office/drawing/2014/main" id="{948C4A87-588A-3AE2-7F5B-114E58E1F2B3}"/>
              </a:ext>
            </a:extLst>
          </p:cNvPr>
          <p:cNvSpPr/>
          <p:nvPr/>
        </p:nvSpPr>
        <p:spPr bwMode="auto">
          <a:xfrm>
            <a:off x="2961951" y="3626442"/>
            <a:ext cx="8829081" cy="98261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4" name="Round Same Side Corner Rectangle 8">
            <a:extLst>
              <a:ext uri="{FF2B5EF4-FFF2-40B4-BE49-F238E27FC236}">
                <a16:creationId xmlns:a16="http://schemas.microsoft.com/office/drawing/2014/main" id="{5DE612C5-F06B-AA77-ADA4-3322D57D1CCB}"/>
              </a:ext>
            </a:extLst>
          </p:cNvPr>
          <p:cNvSpPr/>
          <p:nvPr/>
        </p:nvSpPr>
        <p:spPr bwMode="auto">
          <a:xfrm rot="10800000">
            <a:off x="2961951" y="4696839"/>
            <a:ext cx="8829081" cy="982617"/>
          </a:xfrm>
          <a:prstGeom prst="round2Same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7" name="TextBox 15">
            <a:extLst>
              <a:ext uri="{FF2B5EF4-FFF2-40B4-BE49-F238E27FC236}">
                <a16:creationId xmlns:a16="http://schemas.microsoft.com/office/drawing/2014/main" id="{4D637889-5CFA-F819-30E0-3A6CE004E6BD}"/>
              </a:ext>
            </a:extLst>
          </p:cNvPr>
          <p:cNvSpPr txBox="1"/>
          <p:nvPr/>
        </p:nvSpPr>
        <p:spPr>
          <a:xfrm>
            <a:off x="3647686" y="2684246"/>
            <a:ext cx="73686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Fairness</a:t>
            </a:r>
            <a:endParaRPr lang="en-US" dirty="0">
              <a:latin typeface="Segoe UI Semibold"/>
              <a:cs typeface="Segoe UI" pitchFamily="34" charset="0"/>
            </a:endParaRPr>
          </a:p>
        </p:txBody>
      </p:sp>
      <p:sp>
        <p:nvSpPr>
          <p:cNvPr id="8" name="TextBox 16">
            <a:extLst>
              <a:ext uri="{FF2B5EF4-FFF2-40B4-BE49-F238E27FC236}">
                <a16:creationId xmlns:a16="http://schemas.microsoft.com/office/drawing/2014/main" id="{1D95A36D-2FBA-7202-C2AE-886268DDC56A}"/>
              </a:ext>
            </a:extLst>
          </p:cNvPr>
          <p:cNvSpPr txBox="1"/>
          <p:nvPr/>
        </p:nvSpPr>
        <p:spPr>
          <a:xfrm>
            <a:off x="5700483" y="2684246"/>
            <a:ext cx="109369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Reliability &amp; Safety</a:t>
            </a:r>
          </a:p>
        </p:txBody>
      </p:sp>
      <p:sp>
        <p:nvSpPr>
          <p:cNvPr id="9" name="TextBox 17">
            <a:extLst>
              <a:ext uri="{FF2B5EF4-FFF2-40B4-BE49-F238E27FC236}">
                <a16:creationId xmlns:a16="http://schemas.microsoft.com/office/drawing/2014/main" id="{B2207BF3-7F48-B56B-D890-D74519D16FCB}"/>
              </a:ext>
            </a:extLst>
          </p:cNvPr>
          <p:cNvSpPr txBox="1"/>
          <p:nvPr/>
        </p:nvSpPr>
        <p:spPr>
          <a:xfrm>
            <a:off x="7944195" y="2684246"/>
            <a:ext cx="109369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Privacy &amp; Security</a:t>
            </a:r>
          </a:p>
        </p:txBody>
      </p:sp>
      <p:sp>
        <p:nvSpPr>
          <p:cNvPr id="10" name="TextBox 18">
            <a:extLst>
              <a:ext uri="{FF2B5EF4-FFF2-40B4-BE49-F238E27FC236}">
                <a16:creationId xmlns:a16="http://schemas.microsoft.com/office/drawing/2014/main" id="{573CABBD-8A4E-9F3F-01DC-87E882A00D30}"/>
              </a:ext>
            </a:extLst>
          </p:cNvPr>
          <p:cNvSpPr txBox="1"/>
          <p:nvPr/>
        </p:nvSpPr>
        <p:spPr>
          <a:xfrm>
            <a:off x="9957996" y="2684246"/>
            <a:ext cx="149275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Inclusiveness</a:t>
            </a:r>
          </a:p>
        </p:txBody>
      </p:sp>
      <p:sp>
        <p:nvSpPr>
          <p:cNvPr id="11" name="TextBox 19">
            <a:extLst>
              <a:ext uri="{FF2B5EF4-FFF2-40B4-BE49-F238E27FC236}">
                <a16:creationId xmlns:a16="http://schemas.microsoft.com/office/drawing/2014/main" id="{F581641A-9F3A-4584-2AD5-7BD99576355C}"/>
              </a:ext>
            </a:extLst>
          </p:cNvPr>
          <p:cNvSpPr txBox="1"/>
          <p:nvPr/>
        </p:nvSpPr>
        <p:spPr>
          <a:xfrm>
            <a:off x="6631777" y="3983777"/>
            <a:ext cx="1492755"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Transparency</a:t>
            </a:r>
          </a:p>
        </p:txBody>
      </p:sp>
      <p:sp>
        <p:nvSpPr>
          <p:cNvPr id="12" name="TextBox 20">
            <a:extLst>
              <a:ext uri="{FF2B5EF4-FFF2-40B4-BE49-F238E27FC236}">
                <a16:creationId xmlns:a16="http://schemas.microsoft.com/office/drawing/2014/main" id="{86C10AFC-9F56-1891-B19D-E40C835A8FD8}"/>
              </a:ext>
            </a:extLst>
          </p:cNvPr>
          <p:cNvSpPr txBox="1"/>
          <p:nvPr/>
        </p:nvSpPr>
        <p:spPr>
          <a:xfrm>
            <a:off x="6631777" y="5055804"/>
            <a:ext cx="1492755"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Accountability</a:t>
            </a:r>
          </a:p>
        </p:txBody>
      </p:sp>
      <p:sp>
        <p:nvSpPr>
          <p:cNvPr id="13" name="Graphic 9">
            <a:extLst>
              <a:ext uri="{FF2B5EF4-FFF2-40B4-BE49-F238E27FC236}">
                <a16:creationId xmlns:a16="http://schemas.microsoft.com/office/drawing/2014/main" id="{16903C32-BAC9-12A2-58C1-E3F3171919A5}"/>
              </a:ext>
            </a:extLst>
          </p:cNvPr>
          <p:cNvSpPr>
            <a:spLocks noChangeAspect="1"/>
          </p:cNvSpPr>
          <p:nvPr/>
        </p:nvSpPr>
        <p:spPr>
          <a:xfrm>
            <a:off x="3817000" y="2094088"/>
            <a:ext cx="431670" cy="388503"/>
          </a:xfrm>
          <a:custGeom>
            <a:avLst/>
            <a:gdLst>
              <a:gd name="connsiteX0" fmla="*/ 27848 w 556963"/>
              <a:gd name="connsiteY0" fmla="*/ 20886 h 501267"/>
              <a:gd name="connsiteX1" fmla="*/ 48734 w 556963"/>
              <a:gd name="connsiteY1" fmla="*/ 0 h 501267"/>
              <a:gd name="connsiteX2" fmla="*/ 508229 w 556963"/>
              <a:gd name="connsiteY2" fmla="*/ 0 h 501267"/>
              <a:gd name="connsiteX3" fmla="*/ 529115 w 556963"/>
              <a:gd name="connsiteY3" fmla="*/ 20886 h 501267"/>
              <a:gd name="connsiteX4" fmla="*/ 508229 w 556963"/>
              <a:gd name="connsiteY4" fmla="*/ 41772 h 501267"/>
              <a:gd name="connsiteX5" fmla="*/ 479211 w 556963"/>
              <a:gd name="connsiteY5" fmla="*/ 41772 h 501267"/>
              <a:gd name="connsiteX6" fmla="*/ 555421 w 556963"/>
              <a:gd name="connsiteY6" fmla="*/ 228828 h 501267"/>
              <a:gd name="connsiteX7" fmla="*/ 556963 w 556963"/>
              <a:gd name="connsiteY7" fmla="*/ 236709 h 501267"/>
              <a:gd name="connsiteX8" fmla="*/ 459495 w 556963"/>
              <a:gd name="connsiteY8" fmla="*/ 334178 h 501267"/>
              <a:gd name="connsiteX9" fmla="*/ 362026 w 556963"/>
              <a:gd name="connsiteY9" fmla="*/ 236709 h 501267"/>
              <a:gd name="connsiteX10" fmla="*/ 363569 w 556963"/>
              <a:gd name="connsiteY10" fmla="*/ 228828 h 501267"/>
              <a:gd name="connsiteX11" fmla="*/ 439778 w 556963"/>
              <a:gd name="connsiteY11" fmla="*/ 41772 h 501267"/>
              <a:gd name="connsiteX12" fmla="*/ 299368 w 556963"/>
              <a:gd name="connsiteY12" fmla="*/ 41772 h 501267"/>
              <a:gd name="connsiteX13" fmla="*/ 299368 w 556963"/>
              <a:gd name="connsiteY13" fmla="*/ 375950 h 501267"/>
              <a:gd name="connsiteX14" fmla="*/ 410760 w 556963"/>
              <a:gd name="connsiteY14" fmla="*/ 375950 h 501267"/>
              <a:gd name="connsiteX15" fmla="*/ 473419 w 556963"/>
              <a:gd name="connsiteY15" fmla="*/ 438609 h 501267"/>
              <a:gd name="connsiteX16" fmla="*/ 410760 w 556963"/>
              <a:gd name="connsiteY16" fmla="*/ 501267 h 501267"/>
              <a:gd name="connsiteX17" fmla="*/ 146284 w 556963"/>
              <a:gd name="connsiteY17" fmla="*/ 501267 h 501267"/>
              <a:gd name="connsiteX18" fmla="*/ 83626 w 556963"/>
              <a:gd name="connsiteY18" fmla="*/ 438609 h 501267"/>
              <a:gd name="connsiteX19" fmla="*/ 146284 w 556963"/>
              <a:gd name="connsiteY19" fmla="*/ 375950 h 501267"/>
              <a:gd name="connsiteX20" fmla="*/ 257596 w 556963"/>
              <a:gd name="connsiteY20" fmla="*/ 375950 h 501267"/>
              <a:gd name="connsiteX21" fmla="*/ 257596 w 556963"/>
              <a:gd name="connsiteY21" fmla="*/ 41772 h 501267"/>
              <a:gd name="connsiteX22" fmla="*/ 117185 w 556963"/>
              <a:gd name="connsiteY22" fmla="*/ 41772 h 501267"/>
              <a:gd name="connsiteX23" fmla="*/ 193394 w 556963"/>
              <a:gd name="connsiteY23" fmla="*/ 228828 h 501267"/>
              <a:gd name="connsiteX24" fmla="*/ 194937 w 556963"/>
              <a:gd name="connsiteY24" fmla="*/ 236709 h 501267"/>
              <a:gd name="connsiteX25" fmla="*/ 97469 w 556963"/>
              <a:gd name="connsiteY25" fmla="*/ 334178 h 501267"/>
              <a:gd name="connsiteX26" fmla="*/ 0 w 556963"/>
              <a:gd name="connsiteY26" fmla="*/ 236709 h 501267"/>
              <a:gd name="connsiteX27" fmla="*/ 1544 w 556963"/>
              <a:gd name="connsiteY27" fmla="*/ 228828 h 501267"/>
              <a:gd name="connsiteX28" fmla="*/ 77752 w 556963"/>
              <a:gd name="connsiteY28" fmla="*/ 41772 h 501267"/>
              <a:gd name="connsiteX29" fmla="*/ 48734 w 556963"/>
              <a:gd name="connsiteY29" fmla="*/ 41772 h 501267"/>
              <a:gd name="connsiteX30" fmla="*/ 27848 w 556963"/>
              <a:gd name="connsiteY30" fmla="*/ 20886 h 501267"/>
              <a:gd name="connsiteX31" fmla="*/ 125398 w 556963"/>
              <a:gd name="connsiteY31" fmla="*/ 438609 h 501267"/>
              <a:gd name="connsiteX32" fmla="*/ 146284 w 556963"/>
              <a:gd name="connsiteY32" fmla="*/ 459495 h 501267"/>
              <a:gd name="connsiteX33" fmla="*/ 410760 w 556963"/>
              <a:gd name="connsiteY33" fmla="*/ 459495 h 501267"/>
              <a:gd name="connsiteX34" fmla="*/ 431647 w 556963"/>
              <a:gd name="connsiteY34" fmla="*/ 438609 h 501267"/>
              <a:gd name="connsiteX35" fmla="*/ 410760 w 556963"/>
              <a:gd name="connsiteY35" fmla="*/ 417723 h 501267"/>
              <a:gd name="connsiteX36" fmla="*/ 146284 w 556963"/>
              <a:gd name="connsiteY36" fmla="*/ 417723 h 501267"/>
              <a:gd name="connsiteX37" fmla="*/ 125398 w 556963"/>
              <a:gd name="connsiteY37" fmla="*/ 438609 h 501267"/>
              <a:gd name="connsiteX38" fmla="*/ 149116 w 556963"/>
              <a:gd name="connsiteY38" fmla="*/ 257596 h 501267"/>
              <a:gd name="connsiteX39" fmla="*/ 45821 w 556963"/>
              <a:gd name="connsiteY39" fmla="*/ 257596 h 501267"/>
              <a:gd name="connsiteX40" fmla="*/ 97469 w 556963"/>
              <a:gd name="connsiteY40" fmla="*/ 292406 h 501267"/>
              <a:gd name="connsiteX41" fmla="*/ 149116 w 556963"/>
              <a:gd name="connsiteY41" fmla="*/ 257596 h 501267"/>
              <a:gd name="connsiteX42" fmla="*/ 142989 w 556963"/>
              <a:gd name="connsiteY42" fmla="*/ 215823 h 501267"/>
              <a:gd name="connsiteX43" fmla="*/ 97469 w 556963"/>
              <a:gd name="connsiteY43" fmla="*/ 104091 h 501267"/>
              <a:gd name="connsiteX44" fmla="*/ 51948 w 556963"/>
              <a:gd name="connsiteY44" fmla="*/ 215823 h 501267"/>
              <a:gd name="connsiteX45" fmla="*/ 142989 w 556963"/>
              <a:gd name="connsiteY45" fmla="*/ 215823 h 501267"/>
              <a:gd name="connsiteX46" fmla="*/ 459495 w 556963"/>
              <a:gd name="connsiteY46" fmla="*/ 292406 h 501267"/>
              <a:gd name="connsiteX47" fmla="*/ 511142 w 556963"/>
              <a:gd name="connsiteY47" fmla="*/ 257596 h 501267"/>
              <a:gd name="connsiteX48" fmla="*/ 407848 w 556963"/>
              <a:gd name="connsiteY48" fmla="*/ 257596 h 501267"/>
              <a:gd name="connsiteX49" fmla="*/ 459495 w 556963"/>
              <a:gd name="connsiteY49" fmla="*/ 292406 h 501267"/>
              <a:gd name="connsiteX50" fmla="*/ 413974 w 556963"/>
              <a:gd name="connsiteY50" fmla="*/ 215823 h 501267"/>
              <a:gd name="connsiteX51" fmla="*/ 505015 w 556963"/>
              <a:gd name="connsiteY51" fmla="*/ 215823 h 501267"/>
              <a:gd name="connsiteX52" fmla="*/ 459495 w 556963"/>
              <a:gd name="connsiteY52" fmla="*/ 104091 h 501267"/>
              <a:gd name="connsiteX53" fmla="*/ 413974 w 556963"/>
              <a:gd name="connsiteY53" fmla="*/ 215823 h 50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6963" h="501267">
                <a:moveTo>
                  <a:pt x="27848" y="20886"/>
                </a:moveTo>
                <a:cubicBezTo>
                  <a:pt x="27848" y="9351"/>
                  <a:pt x="37199" y="0"/>
                  <a:pt x="48734" y="0"/>
                </a:cubicBezTo>
                <a:lnTo>
                  <a:pt x="508229" y="0"/>
                </a:lnTo>
                <a:cubicBezTo>
                  <a:pt x="519764" y="0"/>
                  <a:pt x="529115" y="9351"/>
                  <a:pt x="529115" y="20886"/>
                </a:cubicBezTo>
                <a:cubicBezTo>
                  <a:pt x="529115" y="32421"/>
                  <a:pt x="519764" y="41772"/>
                  <a:pt x="508229" y="41772"/>
                </a:cubicBezTo>
                <a:lnTo>
                  <a:pt x="479211" y="41772"/>
                </a:lnTo>
                <a:lnTo>
                  <a:pt x="555421" y="228828"/>
                </a:lnTo>
                <a:cubicBezTo>
                  <a:pt x="556440" y="231332"/>
                  <a:pt x="556963" y="234008"/>
                  <a:pt x="556963" y="236709"/>
                </a:cubicBezTo>
                <a:cubicBezTo>
                  <a:pt x="556963" y="290540"/>
                  <a:pt x="513325" y="334178"/>
                  <a:pt x="459495" y="334178"/>
                </a:cubicBezTo>
                <a:cubicBezTo>
                  <a:pt x="405664" y="334178"/>
                  <a:pt x="362026" y="290540"/>
                  <a:pt x="362026" y="236709"/>
                </a:cubicBezTo>
                <a:cubicBezTo>
                  <a:pt x="362026" y="234008"/>
                  <a:pt x="362550" y="231332"/>
                  <a:pt x="363569" y="228828"/>
                </a:cubicBezTo>
                <a:lnTo>
                  <a:pt x="439778" y="41772"/>
                </a:lnTo>
                <a:lnTo>
                  <a:pt x="299368" y="41772"/>
                </a:lnTo>
                <a:lnTo>
                  <a:pt x="299368" y="375950"/>
                </a:lnTo>
                <a:lnTo>
                  <a:pt x="410760" y="375950"/>
                </a:lnTo>
                <a:cubicBezTo>
                  <a:pt x="445365" y="375950"/>
                  <a:pt x="473419" y="404005"/>
                  <a:pt x="473419" y="438609"/>
                </a:cubicBezTo>
                <a:cubicBezTo>
                  <a:pt x="473419" y="473213"/>
                  <a:pt x="445365" y="501267"/>
                  <a:pt x="410760" y="501267"/>
                </a:cubicBezTo>
                <a:lnTo>
                  <a:pt x="146284" y="501267"/>
                </a:lnTo>
                <a:cubicBezTo>
                  <a:pt x="111679" y="501267"/>
                  <a:pt x="83626" y="473213"/>
                  <a:pt x="83626" y="438609"/>
                </a:cubicBezTo>
                <a:cubicBezTo>
                  <a:pt x="83626" y="404005"/>
                  <a:pt x="111679" y="375950"/>
                  <a:pt x="146284" y="375950"/>
                </a:cubicBezTo>
                <a:lnTo>
                  <a:pt x="257596" y="375950"/>
                </a:lnTo>
                <a:lnTo>
                  <a:pt x="257596" y="41772"/>
                </a:lnTo>
                <a:lnTo>
                  <a:pt x="117185" y="41772"/>
                </a:lnTo>
                <a:lnTo>
                  <a:pt x="193394" y="228828"/>
                </a:lnTo>
                <a:cubicBezTo>
                  <a:pt x="194413" y="231332"/>
                  <a:pt x="194937" y="234008"/>
                  <a:pt x="194937" y="236709"/>
                </a:cubicBezTo>
                <a:cubicBezTo>
                  <a:pt x="194937" y="290540"/>
                  <a:pt x="151299" y="334178"/>
                  <a:pt x="97469" y="334178"/>
                </a:cubicBezTo>
                <a:cubicBezTo>
                  <a:pt x="43638" y="334178"/>
                  <a:pt x="0" y="290540"/>
                  <a:pt x="0" y="236709"/>
                </a:cubicBezTo>
                <a:cubicBezTo>
                  <a:pt x="0" y="234008"/>
                  <a:pt x="524" y="231332"/>
                  <a:pt x="1544" y="228828"/>
                </a:cubicBezTo>
                <a:lnTo>
                  <a:pt x="77752" y="41772"/>
                </a:lnTo>
                <a:lnTo>
                  <a:pt x="48734" y="41772"/>
                </a:lnTo>
                <a:cubicBezTo>
                  <a:pt x="37199" y="41772"/>
                  <a:pt x="27848" y="32421"/>
                  <a:pt x="27848" y="20886"/>
                </a:cubicBezTo>
                <a:close/>
                <a:moveTo>
                  <a:pt x="125398" y="438609"/>
                </a:moveTo>
                <a:cubicBezTo>
                  <a:pt x="125398" y="450143"/>
                  <a:pt x="134749" y="459495"/>
                  <a:pt x="146284" y="459495"/>
                </a:cubicBezTo>
                <a:lnTo>
                  <a:pt x="410760" y="459495"/>
                </a:lnTo>
                <a:cubicBezTo>
                  <a:pt x="422295" y="459495"/>
                  <a:pt x="431647" y="450143"/>
                  <a:pt x="431647" y="438609"/>
                </a:cubicBezTo>
                <a:cubicBezTo>
                  <a:pt x="431647" y="427074"/>
                  <a:pt x="422295" y="417723"/>
                  <a:pt x="410760" y="417723"/>
                </a:cubicBezTo>
                <a:lnTo>
                  <a:pt x="146284" y="417723"/>
                </a:lnTo>
                <a:cubicBezTo>
                  <a:pt x="134749" y="417723"/>
                  <a:pt x="125398" y="427074"/>
                  <a:pt x="125398" y="438609"/>
                </a:cubicBezTo>
                <a:close/>
                <a:moveTo>
                  <a:pt x="149116" y="257596"/>
                </a:moveTo>
                <a:lnTo>
                  <a:pt x="45821" y="257596"/>
                </a:lnTo>
                <a:cubicBezTo>
                  <a:pt x="54083" y="278008"/>
                  <a:pt x="74095" y="292406"/>
                  <a:pt x="97469" y="292406"/>
                </a:cubicBezTo>
                <a:cubicBezTo>
                  <a:pt x="120843" y="292406"/>
                  <a:pt x="140854" y="278008"/>
                  <a:pt x="149116" y="257596"/>
                </a:cubicBezTo>
                <a:close/>
                <a:moveTo>
                  <a:pt x="142989" y="215823"/>
                </a:moveTo>
                <a:lnTo>
                  <a:pt x="97469" y="104091"/>
                </a:lnTo>
                <a:lnTo>
                  <a:pt x="51948" y="215823"/>
                </a:lnTo>
                <a:lnTo>
                  <a:pt x="142989" y="215823"/>
                </a:lnTo>
                <a:close/>
                <a:moveTo>
                  <a:pt x="459495" y="292406"/>
                </a:moveTo>
                <a:cubicBezTo>
                  <a:pt x="482868" y="292406"/>
                  <a:pt x="502879" y="278008"/>
                  <a:pt x="511142" y="257596"/>
                </a:cubicBezTo>
                <a:lnTo>
                  <a:pt x="407848" y="257596"/>
                </a:lnTo>
                <a:cubicBezTo>
                  <a:pt x="416110" y="278008"/>
                  <a:pt x="436122" y="292406"/>
                  <a:pt x="459495" y="292406"/>
                </a:cubicBezTo>
                <a:close/>
                <a:moveTo>
                  <a:pt x="413974" y="215823"/>
                </a:moveTo>
                <a:lnTo>
                  <a:pt x="505015" y="215823"/>
                </a:lnTo>
                <a:lnTo>
                  <a:pt x="459495" y="104091"/>
                </a:lnTo>
                <a:lnTo>
                  <a:pt x="413974" y="215823"/>
                </a:ln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14" name="Graphic 5">
            <a:extLst>
              <a:ext uri="{FF2B5EF4-FFF2-40B4-BE49-F238E27FC236}">
                <a16:creationId xmlns:a16="http://schemas.microsoft.com/office/drawing/2014/main" id="{A9909631-0047-4A87-425C-7070780700C0}"/>
              </a:ext>
            </a:extLst>
          </p:cNvPr>
          <p:cNvSpPr>
            <a:spLocks noChangeAspect="1"/>
          </p:cNvSpPr>
          <p:nvPr/>
        </p:nvSpPr>
        <p:spPr>
          <a:xfrm>
            <a:off x="6076113" y="2069647"/>
            <a:ext cx="371651" cy="412945"/>
          </a:xfrm>
          <a:custGeom>
            <a:avLst/>
            <a:gdLst>
              <a:gd name="connsiteX0" fmla="*/ 0 w 333892"/>
              <a:gd name="connsiteY0" fmla="*/ 69561 h 370991"/>
              <a:gd name="connsiteX1" fmla="*/ 13912 w 333892"/>
              <a:gd name="connsiteY1" fmla="*/ 55649 h 370991"/>
              <a:gd name="connsiteX2" fmla="*/ 158599 w 333892"/>
              <a:gd name="connsiteY2" fmla="*/ 2782 h 370991"/>
              <a:gd name="connsiteX3" fmla="*/ 175294 w 333892"/>
              <a:gd name="connsiteY3" fmla="*/ 2782 h 370991"/>
              <a:gd name="connsiteX4" fmla="*/ 319980 w 333892"/>
              <a:gd name="connsiteY4" fmla="*/ 55649 h 370991"/>
              <a:gd name="connsiteX5" fmla="*/ 333893 w 333892"/>
              <a:gd name="connsiteY5" fmla="*/ 69561 h 370991"/>
              <a:gd name="connsiteX6" fmla="*/ 333893 w 333892"/>
              <a:gd name="connsiteY6" fmla="*/ 166946 h 370991"/>
              <a:gd name="connsiteX7" fmla="*/ 172046 w 333892"/>
              <a:gd name="connsiteY7" fmla="*/ 370023 h 370991"/>
              <a:gd name="connsiteX8" fmla="*/ 161847 w 333892"/>
              <a:gd name="connsiteY8" fmla="*/ 370023 h 370991"/>
              <a:gd name="connsiteX9" fmla="*/ 0 w 333892"/>
              <a:gd name="connsiteY9" fmla="*/ 166946 h 370991"/>
              <a:gd name="connsiteX10" fmla="*/ 0 w 333892"/>
              <a:gd name="connsiteY10" fmla="*/ 69561 h 370991"/>
              <a:gd name="connsiteX11" fmla="*/ 27824 w 333892"/>
              <a:gd name="connsiteY11" fmla="*/ 83064 h 370991"/>
              <a:gd name="connsiteX12" fmla="*/ 27824 w 333892"/>
              <a:gd name="connsiteY12" fmla="*/ 166946 h 370991"/>
              <a:gd name="connsiteX13" fmla="*/ 166946 w 333892"/>
              <a:gd name="connsiteY13" fmla="*/ 342090 h 370991"/>
              <a:gd name="connsiteX14" fmla="*/ 306068 w 333892"/>
              <a:gd name="connsiteY14" fmla="*/ 166946 h 370991"/>
              <a:gd name="connsiteX15" fmla="*/ 306068 w 333892"/>
              <a:gd name="connsiteY15" fmla="*/ 83064 h 370991"/>
              <a:gd name="connsiteX16" fmla="*/ 166946 w 333892"/>
              <a:gd name="connsiteY16" fmla="*/ 31123 h 370991"/>
              <a:gd name="connsiteX17" fmla="*/ 27824 w 333892"/>
              <a:gd name="connsiteY17" fmla="*/ 83064 h 37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892" h="370991">
                <a:moveTo>
                  <a:pt x="0" y="69561"/>
                </a:moveTo>
                <a:cubicBezTo>
                  <a:pt x="0" y="61878"/>
                  <a:pt x="6229" y="55649"/>
                  <a:pt x="13912" y="55649"/>
                </a:cubicBezTo>
                <a:cubicBezTo>
                  <a:pt x="63317" y="55649"/>
                  <a:pt x="111445" y="38148"/>
                  <a:pt x="158599" y="2782"/>
                </a:cubicBezTo>
                <a:cubicBezTo>
                  <a:pt x="163546" y="-927"/>
                  <a:pt x="170346" y="-927"/>
                  <a:pt x="175294" y="2782"/>
                </a:cubicBezTo>
                <a:cubicBezTo>
                  <a:pt x="222447" y="38148"/>
                  <a:pt x="270575" y="55649"/>
                  <a:pt x="319980" y="55649"/>
                </a:cubicBezTo>
                <a:cubicBezTo>
                  <a:pt x="327664" y="55649"/>
                  <a:pt x="333893" y="61878"/>
                  <a:pt x="333893" y="69561"/>
                </a:cubicBezTo>
                <a:lnTo>
                  <a:pt x="333893" y="166946"/>
                </a:lnTo>
                <a:cubicBezTo>
                  <a:pt x="333893" y="259716"/>
                  <a:pt x="279030" y="327877"/>
                  <a:pt x="172046" y="370023"/>
                </a:cubicBezTo>
                <a:cubicBezTo>
                  <a:pt x="168768" y="371314"/>
                  <a:pt x="165125" y="371314"/>
                  <a:pt x="161847" y="370023"/>
                </a:cubicBezTo>
                <a:cubicBezTo>
                  <a:pt x="54862" y="327877"/>
                  <a:pt x="0" y="259716"/>
                  <a:pt x="0" y="166946"/>
                </a:cubicBezTo>
                <a:lnTo>
                  <a:pt x="0" y="69561"/>
                </a:lnTo>
                <a:close/>
                <a:moveTo>
                  <a:pt x="27824" y="83064"/>
                </a:moveTo>
                <a:lnTo>
                  <a:pt x="27824" y="166946"/>
                </a:lnTo>
                <a:cubicBezTo>
                  <a:pt x="27824" y="245886"/>
                  <a:pt x="73333" y="303822"/>
                  <a:pt x="166946" y="342090"/>
                </a:cubicBezTo>
                <a:cubicBezTo>
                  <a:pt x="260559" y="303822"/>
                  <a:pt x="306068" y="245886"/>
                  <a:pt x="306068" y="166946"/>
                </a:cubicBezTo>
                <a:lnTo>
                  <a:pt x="306068" y="83064"/>
                </a:lnTo>
                <a:cubicBezTo>
                  <a:pt x="258260" y="80243"/>
                  <a:pt x="211821" y="62851"/>
                  <a:pt x="166946" y="31123"/>
                </a:cubicBezTo>
                <a:cubicBezTo>
                  <a:pt x="122072" y="62851"/>
                  <a:pt x="75633" y="80243"/>
                  <a:pt x="27824" y="83064"/>
                </a:cubicBez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11">
            <a:extLst>
              <a:ext uri="{FF2B5EF4-FFF2-40B4-BE49-F238E27FC236}">
                <a16:creationId xmlns:a16="http://schemas.microsoft.com/office/drawing/2014/main" id="{42B1FDF5-5856-DFBC-EFC6-330773730F85}"/>
              </a:ext>
            </a:extLst>
          </p:cNvPr>
          <p:cNvSpPr>
            <a:spLocks noChangeAspect="1"/>
          </p:cNvSpPr>
          <p:nvPr/>
        </p:nvSpPr>
        <p:spPr>
          <a:xfrm>
            <a:off x="8321758" y="2059376"/>
            <a:ext cx="338572" cy="423215"/>
          </a:xfrm>
          <a:custGeom>
            <a:avLst/>
            <a:gdLst>
              <a:gd name="connsiteX0" fmla="*/ 233057 w 466113"/>
              <a:gd name="connsiteY0" fmla="*/ 0 h 582641"/>
              <a:gd name="connsiteX1" fmla="*/ 349585 w 466113"/>
              <a:gd name="connsiteY1" fmla="*/ 116528 h 582641"/>
              <a:gd name="connsiteX2" fmla="*/ 349585 w 466113"/>
              <a:gd name="connsiteY2" fmla="*/ 174793 h 582641"/>
              <a:gd name="connsiteX3" fmla="*/ 400566 w 466113"/>
              <a:gd name="connsiteY3" fmla="*/ 174793 h 582641"/>
              <a:gd name="connsiteX4" fmla="*/ 466113 w 466113"/>
              <a:gd name="connsiteY4" fmla="*/ 240340 h 582641"/>
              <a:gd name="connsiteX5" fmla="*/ 466113 w 466113"/>
              <a:gd name="connsiteY5" fmla="*/ 517094 h 582641"/>
              <a:gd name="connsiteX6" fmla="*/ 400566 w 466113"/>
              <a:gd name="connsiteY6" fmla="*/ 582642 h 582641"/>
              <a:gd name="connsiteX7" fmla="*/ 65547 w 466113"/>
              <a:gd name="connsiteY7" fmla="*/ 582642 h 582641"/>
              <a:gd name="connsiteX8" fmla="*/ 0 w 466113"/>
              <a:gd name="connsiteY8" fmla="*/ 517094 h 582641"/>
              <a:gd name="connsiteX9" fmla="*/ 0 w 466113"/>
              <a:gd name="connsiteY9" fmla="*/ 240340 h 582641"/>
              <a:gd name="connsiteX10" fmla="*/ 65547 w 466113"/>
              <a:gd name="connsiteY10" fmla="*/ 174793 h 582641"/>
              <a:gd name="connsiteX11" fmla="*/ 116528 w 466113"/>
              <a:gd name="connsiteY11" fmla="*/ 174793 h 582641"/>
              <a:gd name="connsiteX12" fmla="*/ 116528 w 466113"/>
              <a:gd name="connsiteY12" fmla="*/ 116528 h 582641"/>
              <a:gd name="connsiteX13" fmla="*/ 233057 w 466113"/>
              <a:gd name="connsiteY13" fmla="*/ 0 h 582641"/>
              <a:gd name="connsiteX14" fmla="*/ 400566 w 466113"/>
              <a:gd name="connsiteY14" fmla="*/ 218491 h 582641"/>
              <a:gd name="connsiteX15" fmla="*/ 65547 w 466113"/>
              <a:gd name="connsiteY15" fmla="*/ 218491 h 582641"/>
              <a:gd name="connsiteX16" fmla="*/ 43698 w 466113"/>
              <a:gd name="connsiteY16" fmla="*/ 240340 h 582641"/>
              <a:gd name="connsiteX17" fmla="*/ 43698 w 466113"/>
              <a:gd name="connsiteY17" fmla="*/ 517094 h 582641"/>
              <a:gd name="connsiteX18" fmla="*/ 65547 w 466113"/>
              <a:gd name="connsiteY18" fmla="*/ 538944 h 582641"/>
              <a:gd name="connsiteX19" fmla="*/ 400566 w 466113"/>
              <a:gd name="connsiteY19" fmla="*/ 538944 h 582641"/>
              <a:gd name="connsiteX20" fmla="*/ 422415 w 466113"/>
              <a:gd name="connsiteY20" fmla="*/ 517094 h 582641"/>
              <a:gd name="connsiteX21" fmla="*/ 422415 w 466113"/>
              <a:gd name="connsiteY21" fmla="*/ 240340 h 582641"/>
              <a:gd name="connsiteX22" fmla="*/ 400566 w 466113"/>
              <a:gd name="connsiteY22" fmla="*/ 218491 h 582641"/>
              <a:gd name="connsiteX23" fmla="*/ 233060 w 466113"/>
              <a:gd name="connsiteY23" fmla="*/ 335019 h 582641"/>
              <a:gd name="connsiteX24" fmla="*/ 276758 w 466113"/>
              <a:gd name="connsiteY24" fmla="*/ 378717 h 582641"/>
              <a:gd name="connsiteX25" fmla="*/ 233060 w 466113"/>
              <a:gd name="connsiteY25" fmla="*/ 422415 h 582641"/>
              <a:gd name="connsiteX26" fmla="*/ 189361 w 466113"/>
              <a:gd name="connsiteY26" fmla="*/ 378717 h 582641"/>
              <a:gd name="connsiteX27" fmla="*/ 233060 w 466113"/>
              <a:gd name="connsiteY27" fmla="*/ 335019 h 582641"/>
              <a:gd name="connsiteX28" fmla="*/ 233057 w 466113"/>
              <a:gd name="connsiteY28" fmla="*/ 43698 h 582641"/>
              <a:gd name="connsiteX29" fmla="*/ 160226 w 466113"/>
              <a:gd name="connsiteY29" fmla="*/ 116528 h 582641"/>
              <a:gd name="connsiteX30" fmla="*/ 160226 w 466113"/>
              <a:gd name="connsiteY30" fmla="*/ 174793 h 582641"/>
              <a:gd name="connsiteX31" fmla="*/ 305887 w 466113"/>
              <a:gd name="connsiteY31" fmla="*/ 174793 h 582641"/>
              <a:gd name="connsiteX32" fmla="*/ 305887 w 466113"/>
              <a:gd name="connsiteY32" fmla="*/ 116528 h 582641"/>
              <a:gd name="connsiteX33" fmla="*/ 233057 w 466113"/>
              <a:gd name="connsiteY33" fmla="*/ 43698 h 58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6113" h="582641">
                <a:moveTo>
                  <a:pt x="233057" y="0"/>
                </a:moveTo>
                <a:cubicBezTo>
                  <a:pt x="297412" y="0"/>
                  <a:pt x="349585" y="52171"/>
                  <a:pt x="349585" y="116528"/>
                </a:cubicBezTo>
                <a:lnTo>
                  <a:pt x="349585" y="174793"/>
                </a:lnTo>
                <a:lnTo>
                  <a:pt x="400566" y="174793"/>
                </a:lnTo>
                <a:cubicBezTo>
                  <a:pt x="436766" y="174793"/>
                  <a:pt x="466113" y="204139"/>
                  <a:pt x="466113" y="240340"/>
                </a:cubicBezTo>
                <a:lnTo>
                  <a:pt x="466113" y="517094"/>
                </a:lnTo>
                <a:cubicBezTo>
                  <a:pt x="466113" y="553294"/>
                  <a:pt x="436766" y="582642"/>
                  <a:pt x="400566" y="582642"/>
                </a:cubicBezTo>
                <a:lnTo>
                  <a:pt x="65547" y="582642"/>
                </a:lnTo>
                <a:cubicBezTo>
                  <a:pt x="29346" y="582642"/>
                  <a:pt x="0" y="553294"/>
                  <a:pt x="0" y="517094"/>
                </a:cubicBezTo>
                <a:lnTo>
                  <a:pt x="0" y="240340"/>
                </a:lnTo>
                <a:cubicBezTo>
                  <a:pt x="0" y="204139"/>
                  <a:pt x="29346" y="174793"/>
                  <a:pt x="65547" y="174793"/>
                </a:cubicBezTo>
                <a:lnTo>
                  <a:pt x="116528" y="174793"/>
                </a:lnTo>
                <a:lnTo>
                  <a:pt x="116528" y="116528"/>
                </a:lnTo>
                <a:cubicBezTo>
                  <a:pt x="116528" y="52171"/>
                  <a:pt x="168700" y="0"/>
                  <a:pt x="233057" y="0"/>
                </a:cubicBezTo>
                <a:close/>
                <a:moveTo>
                  <a:pt x="400566" y="218491"/>
                </a:moveTo>
                <a:lnTo>
                  <a:pt x="65547" y="218491"/>
                </a:lnTo>
                <a:cubicBezTo>
                  <a:pt x="53480" y="218491"/>
                  <a:pt x="43698" y="228273"/>
                  <a:pt x="43698" y="240340"/>
                </a:cubicBezTo>
                <a:lnTo>
                  <a:pt x="43698" y="517094"/>
                </a:lnTo>
                <a:cubicBezTo>
                  <a:pt x="43698" y="529161"/>
                  <a:pt x="53480" y="538944"/>
                  <a:pt x="65547" y="538944"/>
                </a:cubicBezTo>
                <a:lnTo>
                  <a:pt x="400566" y="538944"/>
                </a:lnTo>
                <a:cubicBezTo>
                  <a:pt x="412633" y="538944"/>
                  <a:pt x="422415" y="529161"/>
                  <a:pt x="422415" y="517094"/>
                </a:cubicBezTo>
                <a:lnTo>
                  <a:pt x="422415" y="240340"/>
                </a:lnTo>
                <a:cubicBezTo>
                  <a:pt x="422415" y="228273"/>
                  <a:pt x="412633" y="218491"/>
                  <a:pt x="400566" y="218491"/>
                </a:cubicBezTo>
                <a:close/>
                <a:moveTo>
                  <a:pt x="233060" y="335019"/>
                </a:moveTo>
                <a:cubicBezTo>
                  <a:pt x="257196" y="335019"/>
                  <a:pt x="276758" y="354584"/>
                  <a:pt x="276758" y="378717"/>
                </a:cubicBezTo>
                <a:cubicBezTo>
                  <a:pt x="276758" y="402850"/>
                  <a:pt x="257196" y="422415"/>
                  <a:pt x="233060" y="422415"/>
                </a:cubicBezTo>
                <a:cubicBezTo>
                  <a:pt x="208927" y="422415"/>
                  <a:pt x="189361" y="402850"/>
                  <a:pt x="189361" y="378717"/>
                </a:cubicBezTo>
                <a:cubicBezTo>
                  <a:pt x="189361" y="354584"/>
                  <a:pt x="208927" y="335019"/>
                  <a:pt x="233060" y="335019"/>
                </a:cubicBezTo>
                <a:close/>
                <a:moveTo>
                  <a:pt x="233057" y="43698"/>
                </a:moveTo>
                <a:cubicBezTo>
                  <a:pt x="192834" y="43698"/>
                  <a:pt x="160226" y="76305"/>
                  <a:pt x="160226" y="116528"/>
                </a:cubicBezTo>
                <a:lnTo>
                  <a:pt x="160226" y="174793"/>
                </a:lnTo>
                <a:lnTo>
                  <a:pt x="305887" y="174793"/>
                </a:lnTo>
                <a:lnTo>
                  <a:pt x="305887" y="116528"/>
                </a:lnTo>
                <a:cubicBezTo>
                  <a:pt x="305887" y="76305"/>
                  <a:pt x="273279" y="43698"/>
                  <a:pt x="233057" y="43698"/>
                </a:cubicBez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15">
            <a:extLst>
              <a:ext uri="{FF2B5EF4-FFF2-40B4-BE49-F238E27FC236}">
                <a16:creationId xmlns:a16="http://schemas.microsoft.com/office/drawing/2014/main" id="{8CBF2A3F-82FD-4C67-C271-A2BD02CBD5FC}"/>
              </a:ext>
            </a:extLst>
          </p:cNvPr>
          <p:cNvSpPr>
            <a:spLocks noChangeAspect="1"/>
          </p:cNvSpPr>
          <p:nvPr/>
        </p:nvSpPr>
        <p:spPr>
          <a:xfrm>
            <a:off x="10507164" y="2080050"/>
            <a:ext cx="425971" cy="383373"/>
          </a:xfrm>
          <a:custGeom>
            <a:avLst/>
            <a:gdLst>
              <a:gd name="connsiteX0" fmla="*/ 456195 w 715375"/>
              <a:gd name="connsiteY0" fmla="*/ 250381 h 643837"/>
              <a:gd name="connsiteX1" fmla="*/ 518790 w 715375"/>
              <a:gd name="connsiteY1" fmla="*/ 312977 h 643837"/>
              <a:gd name="connsiteX2" fmla="*/ 518790 w 715375"/>
              <a:gd name="connsiteY2" fmla="*/ 482842 h 643837"/>
              <a:gd name="connsiteX3" fmla="*/ 357795 w 715375"/>
              <a:gd name="connsiteY3" fmla="*/ 643838 h 643837"/>
              <a:gd name="connsiteX4" fmla="*/ 196797 w 715375"/>
              <a:gd name="connsiteY4" fmla="*/ 482842 h 643837"/>
              <a:gd name="connsiteX5" fmla="*/ 196797 w 715375"/>
              <a:gd name="connsiteY5" fmla="*/ 312977 h 643837"/>
              <a:gd name="connsiteX6" fmla="*/ 259392 w 715375"/>
              <a:gd name="connsiteY6" fmla="*/ 250381 h 643837"/>
              <a:gd name="connsiteX7" fmla="*/ 456195 w 715375"/>
              <a:gd name="connsiteY7" fmla="*/ 250381 h 643837"/>
              <a:gd name="connsiteX8" fmla="*/ 456195 w 715375"/>
              <a:gd name="connsiteY8" fmla="*/ 304034 h 643837"/>
              <a:gd name="connsiteX9" fmla="*/ 259392 w 715375"/>
              <a:gd name="connsiteY9" fmla="*/ 304034 h 643837"/>
              <a:gd name="connsiteX10" fmla="*/ 250450 w 715375"/>
              <a:gd name="connsiteY10" fmla="*/ 312977 h 643837"/>
              <a:gd name="connsiteX11" fmla="*/ 250450 w 715375"/>
              <a:gd name="connsiteY11" fmla="*/ 482842 h 643837"/>
              <a:gd name="connsiteX12" fmla="*/ 357795 w 715375"/>
              <a:gd name="connsiteY12" fmla="*/ 590184 h 643837"/>
              <a:gd name="connsiteX13" fmla="*/ 465137 w 715375"/>
              <a:gd name="connsiteY13" fmla="*/ 482842 h 643837"/>
              <a:gd name="connsiteX14" fmla="*/ 465137 w 715375"/>
              <a:gd name="connsiteY14" fmla="*/ 312977 h 643837"/>
              <a:gd name="connsiteX15" fmla="*/ 456195 w 715375"/>
              <a:gd name="connsiteY15" fmla="*/ 304034 h 643837"/>
              <a:gd name="connsiteX16" fmla="*/ 62595 w 715375"/>
              <a:gd name="connsiteY16" fmla="*/ 250381 h 643837"/>
              <a:gd name="connsiteX17" fmla="*/ 183539 w 715375"/>
              <a:gd name="connsiteY17" fmla="*/ 250348 h 643837"/>
              <a:gd name="connsiteX18" fmla="*/ 161429 w 715375"/>
              <a:gd name="connsiteY18" fmla="*/ 304042 h 643837"/>
              <a:gd name="connsiteX19" fmla="*/ 62595 w 715375"/>
              <a:gd name="connsiteY19" fmla="*/ 304034 h 643837"/>
              <a:gd name="connsiteX20" fmla="*/ 53653 w 715375"/>
              <a:gd name="connsiteY20" fmla="*/ 312977 h 643837"/>
              <a:gd name="connsiteX21" fmla="*/ 53653 w 715375"/>
              <a:gd name="connsiteY21" fmla="*/ 429182 h 643837"/>
              <a:gd name="connsiteX22" fmla="*/ 143119 w 715375"/>
              <a:gd name="connsiteY22" fmla="*/ 518647 h 643837"/>
              <a:gd name="connsiteX23" fmla="*/ 163898 w 715375"/>
              <a:gd name="connsiteY23" fmla="*/ 516222 h 643837"/>
              <a:gd name="connsiteX24" fmla="*/ 180091 w 715375"/>
              <a:gd name="connsiteY24" fmla="*/ 567435 h 643837"/>
              <a:gd name="connsiteX25" fmla="*/ 143119 w 715375"/>
              <a:gd name="connsiteY25" fmla="*/ 572300 h 643837"/>
              <a:gd name="connsiteX26" fmla="*/ 0 w 715375"/>
              <a:gd name="connsiteY26" fmla="*/ 429182 h 643837"/>
              <a:gd name="connsiteX27" fmla="*/ 0 w 715375"/>
              <a:gd name="connsiteY27" fmla="*/ 312977 h 643837"/>
              <a:gd name="connsiteX28" fmla="*/ 62595 w 715375"/>
              <a:gd name="connsiteY28" fmla="*/ 250381 h 643837"/>
              <a:gd name="connsiteX29" fmla="*/ 532049 w 715375"/>
              <a:gd name="connsiteY29" fmla="*/ 250348 h 643837"/>
              <a:gd name="connsiteX30" fmla="*/ 652780 w 715375"/>
              <a:gd name="connsiteY30" fmla="*/ 250381 h 643837"/>
              <a:gd name="connsiteX31" fmla="*/ 715375 w 715375"/>
              <a:gd name="connsiteY31" fmla="*/ 312977 h 643837"/>
              <a:gd name="connsiteX32" fmla="*/ 715375 w 715375"/>
              <a:gd name="connsiteY32" fmla="*/ 429225 h 643837"/>
              <a:gd name="connsiteX33" fmla="*/ 572300 w 715375"/>
              <a:gd name="connsiteY33" fmla="*/ 572300 h 643837"/>
              <a:gd name="connsiteX34" fmla="*/ 535426 w 715375"/>
              <a:gd name="connsiteY34" fmla="*/ 567503 h 643837"/>
              <a:gd name="connsiteX35" fmla="*/ 551733 w 715375"/>
              <a:gd name="connsiteY35" fmla="*/ 516254 h 643837"/>
              <a:gd name="connsiteX36" fmla="*/ 572300 w 715375"/>
              <a:gd name="connsiteY36" fmla="*/ 518647 h 643837"/>
              <a:gd name="connsiteX37" fmla="*/ 661722 w 715375"/>
              <a:gd name="connsiteY37" fmla="*/ 429225 h 643837"/>
              <a:gd name="connsiteX38" fmla="*/ 661722 w 715375"/>
              <a:gd name="connsiteY38" fmla="*/ 312977 h 643837"/>
              <a:gd name="connsiteX39" fmla="*/ 652780 w 715375"/>
              <a:gd name="connsiteY39" fmla="*/ 304034 h 643837"/>
              <a:gd name="connsiteX40" fmla="*/ 554158 w 715375"/>
              <a:gd name="connsiteY40" fmla="*/ 304042 h 643837"/>
              <a:gd name="connsiteX41" fmla="*/ 532049 w 715375"/>
              <a:gd name="connsiteY41" fmla="*/ 250348 h 643837"/>
              <a:gd name="connsiteX42" fmla="*/ 357688 w 715375"/>
              <a:gd name="connsiteY42" fmla="*/ 0 h 643837"/>
              <a:gd name="connsiteX43" fmla="*/ 464994 w 715375"/>
              <a:gd name="connsiteY43" fmla="*/ 107306 h 643837"/>
              <a:gd name="connsiteX44" fmla="*/ 357688 w 715375"/>
              <a:gd name="connsiteY44" fmla="*/ 214613 h 643837"/>
              <a:gd name="connsiteX45" fmla="*/ 250381 w 715375"/>
              <a:gd name="connsiteY45" fmla="*/ 107306 h 643837"/>
              <a:gd name="connsiteX46" fmla="*/ 357688 w 715375"/>
              <a:gd name="connsiteY46" fmla="*/ 0 h 643837"/>
              <a:gd name="connsiteX47" fmla="*/ 590184 w 715375"/>
              <a:gd name="connsiteY47" fmla="*/ 35769 h 643837"/>
              <a:gd name="connsiteX48" fmla="*/ 679606 w 715375"/>
              <a:gd name="connsiteY48" fmla="*/ 125191 h 643837"/>
              <a:gd name="connsiteX49" fmla="*/ 590184 w 715375"/>
              <a:gd name="connsiteY49" fmla="*/ 214613 h 643837"/>
              <a:gd name="connsiteX50" fmla="*/ 500763 w 715375"/>
              <a:gd name="connsiteY50" fmla="*/ 125191 h 643837"/>
              <a:gd name="connsiteX51" fmla="*/ 590184 w 715375"/>
              <a:gd name="connsiteY51" fmla="*/ 35769 h 643837"/>
              <a:gd name="connsiteX52" fmla="*/ 125191 w 715375"/>
              <a:gd name="connsiteY52" fmla="*/ 35769 h 643837"/>
              <a:gd name="connsiteX53" fmla="*/ 214613 w 715375"/>
              <a:gd name="connsiteY53" fmla="*/ 125191 h 643837"/>
              <a:gd name="connsiteX54" fmla="*/ 125191 w 715375"/>
              <a:gd name="connsiteY54" fmla="*/ 214613 h 643837"/>
              <a:gd name="connsiteX55" fmla="*/ 35769 w 715375"/>
              <a:gd name="connsiteY55" fmla="*/ 125191 h 643837"/>
              <a:gd name="connsiteX56" fmla="*/ 125191 w 715375"/>
              <a:gd name="connsiteY56" fmla="*/ 35769 h 643837"/>
              <a:gd name="connsiteX57" fmla="*/ 357688 w 715375"/>
              <a:gd name="connsiteY57" fmla="*/ 53653 h 643837"/>
              <a:gd name="connsiteX58" fmla="*/ 304034 w 715375"/>
              <a:gd name="connsiteY58" fmla="*/ 107306 h 643837"/>
              <a:gd name="connsiteX59" fmla="*/ 357688 w 715375"/>
              <a:gd name="connsiteY59" fmla="*/ 160959 h 643837"/>
              <a:gd name="connsiteX60" fmla="*/ 411341 w 715375"/>
              <a:gd name="connsiteY60" fmla="*/ 107306 h 643837"/>
              <a:gd name="connsiteX61" fmla="*/ 357688 w 715375"/>
              <a:gd name="connsiteY61" fmla="*/ 53653 h 643837"/>
              <a:gd name="connsiteX62" fmla="*/ 590184 w 715375"/>
              <a:gd name="connsiteY62" fmla="*/ 89422 h 643837"/>
              <a:gd name="connsiteX63" fmla="*/ 554416 w 715375"/>
              <a:gd name="connsiteY63" fmla="*/ 125191 h 643837"/>
              <a:gd name="connsiteX64" fmla="*/ 590184 w 715375"/>
              <a:gd name="connsiteY64" fmla="*/ 160959 h 643837"/>
              <a:gd name="connsiteX65" fmla="*/ 625953 w 715375"/>
              <a:gd name="connsiteY65" fmla="*/ 125191 h 643837"/>
              <a:gd name="connsiteX66" fmla="*/ 590184 w 715375"/>
              <a:gd name="connsiteY66" fmla="*/ 89422 h 643837"/>
              <a:gd name="connsiteX67" fmla="*/ 125191 w 715375"/>
              <a:gd name="connsiteY67" fmla="*/ 89422 h 643837"/>
              <a:gd name="connsiteX68" fmla="*/ 89422 w 715375"/>
              <a:gd name="connsiteY68" fmla="*/ 125191 h 643837"/>
              <a:gd name="connsiteX69" fmla="*/ 125191 w 715375"/>
              <a:gd name="connsiteY69" fmla="*/ 160959 h 643837"/>
              <a:gd name="connsiteX70" fmla="*/ 160959 w 715375"/>
              <a:gd name="connsiteY70" fmla="*/ 125191 h 643837"/>
              <a:gd name="connsiteX71" fmla="*/ 125191 w 715375"/>
              <a:gd name="connsiteY71" fmla="*/ 89422 h 64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15375" h="643837">
                <a:moveTo>
                  <a:pt x="456195" y="250381"/>
                </a:moveTo>
                <a:cubicBezTo>
                  <a:pt x="490765" y="250381"/>
                  <a:pt x="518790" y="278406"/>
                  <a:pt x="518790" y="312977"/>
                </a:cubicBezTo>
                <a:lnTo>
                  <a:pt x="518790" y="482842"/>
                </a:lnTo>
                <a:cubicBezTo>
                  <a:pt x="518790" y="571756"/>
                  <a:pt x="446709" y="643838"/>
                  <a:pt x="357795" y="643838"/>
                </a:cubicBezTo>
                <a:cubicBezTo>
                  <a:pt x="268878" y="643838"/>
                  <a:pt x="196797" y="571756"/>
                  <a:pt x="196797" y="482842"/>
                </a:cubicBezTo>
                <a:lnTo>
                  <a:pt x="196797" y="312977"/>
                </a:lnTo>
                <a:cubicBezTo>
                  <a:pt x="196797" y="278406"/>
                  <a:pt x="224822" y="250381"/>
                  <a:pt x="259392" y="250381"/>
                </a:cubicBezTo>
                <a:lnTo>
                  <a:pt x="456195" y="250381"/>
                </a:lnTo>
                <a:close/>
                <a:moveTo>
                  <a:pt x="456195" y="304034"/>
                </a:moveTo>
                <a:lnTo>
                  <a:pt x="259392" y="304034"/>
                </a:lnTo>
                <a:cubicBezTo>
                  <a:pt x="254454" y="304034"/>
                  <a:pt x="250450" y="308037"/>
                  <a:pt x="250450" y="312977"/>
                </a:cubicBezTo>
                <a:lnTo>
                  <a:pt x="250450" y="482842"/>
                </a:lnTo>
                <a:cubicBezTo>
                  <a:pt x="250450" y="542126"/>
                  <a:pt x="298508" y="590184"/>
                  <a:pt x="357795" y="590184"/>
                </a:cubicBezTo>
                <a:cubicBezTo>
                  <a:pt x="417078" y="590184"/>
                  <a:pt x="465137" y="542126"/>
                  <a:pt x="465137" y="482842"/>
                </a:cubicBezTo>
                <a:lnTo>
                  <a:pt x="465137" y="312977"/>
                </a:lnTo>
                <a:cubicBezTo>
                  <a:pt x="465137" y="308037"/>
                  <a:pt x="461134" y="304034"/>
                  <a:pt x="456195" y="304034"/>
                </a:cubicBezTo>
                <a:close/>
                <a:moveTo>
                  <a:pt x="62595" y="250381"/>
                </a:moveTo>
                <a:lnTo>
                  <a:pt x="183539" y="250348"/>
                </a:lnTo>
                <a:cubicBezTo>
                  <a:pt x="171258" y="265207"/>
                  <a:pt x="163257" y="283736"/>
                  <a:pt x="161429" y="304042"/>
                </a:cubicBezTo>
                <a:lnTo>
                  <a:pt x="62595" y="304034"/>
                </a:lnTo>
                <a:cubicBezTo>
                  <a:pt x="57657" y="304034"/>
                  <a:pt x="53653" y="308037"/>
                  <a:pt x="53653" y="312977"/>
                </a:cubicBezTo>
                <a:lnTo>
                  <a:pt x="53653" y="429182"/>
                </a:lnTo>
                <a:cubicBezTo>
                  <a:pt x="53653" y="478593"/>
                  <a:pt x="93708" y="518647"/>
                  <a:pt x="143119" y="518647"/>
                </a:cubicBezTo>
                <a:cubicBezTo>
                  <a:pt x="150273" y="518647"/>
                  <a:pt x="157230" y="517806"/>
                  <a:pt x="163898" y="516222"/>
                </a:cubicBezTo>
                <a:cubicBezTo>
                  <a:pt x="166928" y="534246"/>
                  <a:pt x="172461" y="551436"/>
                  <a:pt x="180091" y="567435"/>
                </a:cubicBezTo>
                <a:cubicBezTo>
                  <a:pt x="168320" y="570619"/>
                  <a:pt x="155916" y="572300"/>
                  <a:pt x="143119" y="572300"/>
                </a:cubicBezTo>
                <a:cubicBezTo>
                  <a:pt x="64077" y="572300"/>
                  <a:pt x="0" y="508224"/>
                  <a:pt x="0" y="429182"/>
                </a:cubicBezTo>
                <a:lnTo>
                  <a:pt x="0" y="312977"/>
                </a:lnTo>
                <a:cubicBezTo>
                  <a:pt x="0" y="278406"/>
                  <a:pt x="28025" y="250381"/>
                  <a:pt x="62595" y="250381"/>
                </a:cubicBezTo>
                <a:close/>
                <a:moveTo>
                  <a:pt x="532049" y="250348"/>
                </a:moveTo>
                <a:lnTo>
                  <a:pt x="652780" y="250381"/>
                </a:lnTo>
                <a:cubicBezTo>
                  <a:pt x="687350" y="250381"/>
                  <a:pt x="715375" y="278406"/>
                  <a:pt x="715375" y="312977"/>
                </a:cubicBezTo>
                <a:lnTo>
                  <a:pt x="715375" y="429225"/>
                </a:lnTo>
                <a:cubicBezTo>
                  <a:pt x="715375" y="508242"/>
                  <a:pt x="651317" y="572300"/>
                  <a:pt x="572300" y="572300"/>
                </a:cubicBezTo>
                <a:cubicBezTo>
                  <a:pt x="559552" y="572300"/>
                  <a:pt x="547190" y="570633"/>
                  <a:pt x="535426" y="567503"/>
                </a:cubicBezTo>
                <a:cubicBezTo>
                  <a:pt x="543113" y="551472"/>
                  <a:pt x="548650" y="534281"/>
                  <a:pt x="551733" y="516254"/>
                </a:cubicBezTo>
                <a:cubicBezTo>
                  <a:pt x="558322" y="517824"/>
                  <a:pt x="565214" y="518647"/>
                  <a:pt x="572300" y="518647"/>
                </a:cubicBezTo>
                <a:cubicBezTo>
                  <a:pt x="621686" y="518647"/>
                  <a:pt x="661722" y="478611"/>
                  <a:pt x="661722" y="429225"/>
                </a:cubicBezTo>
                <a:lnTo>
                  <a:pt x="661722" y="312977"/>
                </a:lnTo>
                <a:cubicBezTo>
                  <a:pt x="661722" y="308037"/>
                  <a:pt x="657719" y="304034"/>
                  <a:pt x="652780" y="304034"/>
                </a:cubicBezTo>
                <a:lnTo>
                  <a:pt x="554158" y="304042"/>
                </a:lnTo>
                <a:cubicBezTo>
                  <a:pt x="552330" y="283736"/>
                  <a:pt x="544329" y="265207"/>
                  <a:pt x="532049" y="250348"/>
                </a:cubicBezTo>
                <a:close/>
                <a:moveTo>
                  <a:pt x="357688" y="0"/>
                </a:moveTo>
                <a:cubicBezTo>
                  <a:pt x="416953" y="0"/>
                  <a:pt x="464994" y="48043"/>
                  <a:pt x="464994" y="107306"/>
                </a:cubicBezTo>
                <a:cubicBezTo>
                  <a:pt x="464994" y="166570"/>
                  <a:pt x="416953" y="214613"/>
                  <a:pt x="357688" y="214613"/>
                </a:cubicBezTo>
                <a:cubicBezTo>
                  <a:pt x="298422" y="214613"/>
                  <a:pt x="250381" y="166570"/>
                  <a:pt x="250381" y="107306"/>
                </a:cubicBezTo>
                <a:cubicBezTo>
                  <a:pt x="250381" y="48043"/>
                  <a:pt x="298422" y="0"/>
                  <a:pt x="357688" y="0"/>
                </a:cubicBezTo>
                <a:close/>
                <a:moveTo>
                  <a:pt x="590184" y="35769"/>
                </a:moveTo>
                <a:cubicBezTo>
                  <a:pt x="639570" y="35769"/>
                  <a:pt x="679606" y="75804"/>
                  <a:pt x="679606" y="125191"/>
                </a:cubicBezTo>
                <a:cubicBezTo>
                  <a:pt x="679606" y="174577"/>
                  <a:pt x="639570" y="214613"/>
                  <a:pt x="590184" y="214613"/>
                </a:cubicBezTo>
                <a:cubicBezTo>
                  <a:pt x="540799" y="214613"/>
                  <a:pt x="500763" y="174577"/>
                  <a:pt x="500763" y="125191"/>
                </a:cubicBezTo>
                <a:cubicBezTo>
                  <a:pt x="500763" y="75804"/>
                  <a:pt x="540799" y="35769"/>
                  <a:pt x="590184" y="35769"/>
                </a:cubicBezTo>
                <a:close/>
                <a:moveTo>
                  <a:pt x="125191" y="35769"/>
                </a:moveTo>
                <a:cubicBezTo>
                  <a:pt x="174577" y="35769"/>
                  <a:pt x="214613" y="75804"/>
                  <a:pt x="214613" y="125191"/>
                </a:cubicBezTo>
                <a:cubicBezTo>
                  <a:pt x="214613" y="174577"/>
                  <a:pt x="174577" y="214613"/>
                  <a:pt x="125191" y="214613"/>
                </a:cubicBezTo>
                <a:cubicBezTo>
                  <a:pt x="75804" y="214613"/>
                  <a:pt x="35769" y="174577"/>
                  <a:pt x="35769" y="125191"/>
                </a:cubicBezTo>
                <a:cubicBezTo>
                  <a:pt x="35769" y="75804"/>
                  <a:pt x="75804" y="35769"/>
                  <a:pt x="125191" y="35769"/>
                </a:cubicBezTo>
                <a:close/>
                <a:moveTo>
                  <a:pt x="357688" y="53653"/>
                </a:moveTo>
                <a:cubicBezTo>
                  <a:pt x="328057" y="53653"/>
                  <a:pt x="304034" y="77674"/>
                  <a:pt x="304034" y="107306"/>
                </a:cubicBezTo>
                <a:cubicBezTo>
                  <a:pt x="304034" y="136938"/>
                  <a:pt x="328057" y="160959"/>
                  <a:pt x="357688" y="160959"/>
                </a:cubicBezTo>
                <a:cubicBezTo>
                  <a:pt x="387318" y="160959"/>
                  <a:pt x="411341" y="136938"/>
                  <a:pt x="411341" y="107306"/>
                </a:cubicBezTo>
                <a:cubicBezTo>
                  <a:pt x="411341" y="77674"/>
                  <a:pt x="387318" y="53653"/>
                  <a:pt x="357688" y="53653"/>
                </a:cubicBezTo>
                <a:close/>
                <a:moveTo>
                  <a:pt x="590184" y="89422"/>
                </a:moveTo>
                <a:cubicBezTo>
                  <a:pt x="570429" y="89422"/>
                  <a:pt x="554416" y="105436"/>
                  <a:pt x="554416" y="125191"/>
                </a:cubicBezTo>
                <a:cubicBezTo>
                  <a:pt x="554416" y="144945"/>
                  <a:pt x="570429" y="160959"/>
                  <a:pt x="590184" y="160959"/>
                </a:cubicBezTo>
                <a:cubicBezTo>
                  <a:pt x="609939" y="160959"/>
                  <a:pt x="625953" y="144945"/>
                  <a:pt x="625953" y="125191"/>
                </a:cubicBezTo>
                <a:cubicBezTo>
                  <a:pt x="625953" y="105436"/>
                  <a:pt x="609939" y="89422"/>
                  <a:pt x="590184" y="89422"/>
                </a:cubicBezTo>
                <a:close/>
                <a:moveTo>
                  <a:pt x="125191" y="89422"/>
                </a:moveTo>
                <a:cubicBezTo>
                  <a:pt x="105436" y="89422"/>
                  <a:pt x="89422" y="105436"/>
                  <a:pt x="89422" y="125191"/>
                </a:cubicBezTo>
                <a:cubicBezTo>
                  <a:pt x="89422" y="144945"/>
                  <a:pt x="105436" y="160959"/>
                  <a:pt x="125191" y="160959"/>
                </a:cubicBezTo>
                <a:cubicBezTo>
                  <a:pt x="144945" y="160959"/>
                  <a:pt x="160959" y="144945"/>
                  <a:pt x="160959" y="125191"/>
                </a:cubicBezTo>
                <a:cubicBezTo>
                  <a:pt x="160959" y="105436"/>
                  <a:pt x="144945" y="89422"/>
                  <a:pt x="125191" y="89422"/>
                </a:cubicBez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Graphic 25">
            <a:extLst>
              <a:ext uri="{FF2B5EF4-FFF2-40B4-BE49-F238E27FC236}">
                <a16:creationId xmlns:a16="http://schemas.microsoft.com/office/drawing/2014/main" id="{A2B6300E-AF56-28B2-A238-366554FB0F74}"/>
              </a:ext>
            </a:extLst>
          </p:cNvPr>
          <p:cNvSpPr>
            <a:spLocks noChangeAspect="1"/>
          </p:cNvSpPr>
          <p:nvPr/>
        </p:nvSpPr>
        <p:spPr>
          <a:xfrm>
            <a:off x="5940839" y="3987029"/>
            <a:ext cx="436464" cy="258182"/>
          </a:xfrm>
          <a:custGeom>
            <a:avLst/>
            <a:gdLst>
              <a:gd name="connsiteX0" fmla="*/ 233755 w 467479"/>
              <a:gd name="connsiteY0" fmla="*/ 84239 h 276530"/>
              <a:gd name="connsiteX1" fmla="*/ 329901 w 467479"/>
              <a:gd name="connsiteY1" fmla="*/ 180384 h 276530"/>
              <a:gd name="connsiteX2" fmla="*/ 233755 w 467479"/>
              <a:gd name="connsiteY2" fmla="*/ 276530 h 276530"/>
              <a:gd name="connsiteX3" fmla="*/ 137608 w 467479"/>
              <a:gd name="connsiteY3" fmla="*/ 180384 h 276530"/>
              <a:gd name="connsiteX4" fmla="*/ 233755 w 467479"/>
              <a:gd name="connsiteY4" fmla="*/ 84239 h 276530"/>
              <a:gd name="connsiteX5" fmla="*/ 233755 w 467479"/>
              <a:gd name="connsiteY5" fmla="*/ 120293 h 276530"/>
              <a:gd name="connsiteX6" fmla="*/ 173663 w 467479"/>
              <a:gd name="connsiteY6" fmla="*/ 180384 h 276530"/>
              <a:gd name="connsiteX7" fmla="*/ 233755 w 467479"/>
              <a:gd name="connsiteY7" fmla="*/ 240476 h 276530"/>
              <a:gd name="connsiteX8" fmla="*/ 293846 w 467479"/>
              <a:gd name="connsiteY8" fmla="*/ 180384 h 276530"/>
              <a:gd name="connsiteX9" fmla="*/ 233755 w 467479"/>
              <a:gd name="connsiteY9" fmla="*/ 120293 h 276530"/>
              <a:gd name="connsiteX10" fmla="*/ 233755 w 467479"/>
              <a:gd name="connsiteY10" fmla="*/ 0 h 276530"/>
              <a:gd name="connsiteX11" fmla="*/ 466935 w 467479"/>
              <a:gd name="connsiteY11" fmla="*/ 181822 h 276530"/>
              <a:gd name="connsiteX12" fmla="*/ 453826 w 467479"/>
              <a:gd name="connsiteY12" fmla="*/ 203688 h 276530"/>
              <a:gd name="connsiteX13" fmla="*/ 431960 w 467479"/>
              <a:gd name="connsiteY13" fmla="*/ 190576 h 276530"/>
              <a:gd name="connsiteX14" fmla="*/ 233755 w 467479"/>
              <a:gd name="connsiteY14" fmla="*/ 36055 h 276530"/>
              <a:gd name="connsiteX15" fmla="*/ 35522 w 467479"/>
              <a:gd name="connsiteY15" fmla="*/ 190686 h 276530"/>
              <a:gd name="connsiteX16" fmla="*/ 13664 w 467479"/>
              <a:gd name="connsiteY16" fmla="*/ 203808 h 276530"/>
              <a:gd name="connsiteX17" fmla="*/ 541 w 467479"/>
              <a:gd name="connsiteY17" fmla="*/ 181949 h 276530"/>
              <a:gd name="connsiteX18" fmla="*/ 233755 w 467479"/>
              <a:gd name="connsiteY18" fmla="*/ 0 h 27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7479" h="276530">
                <a:moveTo>
                  <a:pt x="233755" y="84239"/>
                </a:moveTo>
                <a:cubicBezTo>
                  <a:pt x="286854" y="84239"/>
                  <a:pt x="329901" y="127285"/>
                  <a:pt x="329901" y="180384"/>
                </a:cubicBezTo>
                <a:cubicBezTo>
                  <a:pt x="329901" y="233486"/>
                  <a:pt x="286854" y="276530"/>
                  <a:pt x="233755" y="276530"/>
                </a:cubicBezTo>
                <a:cubicBezTo>
                  <a:pt x="180654" y="276530"/>
                  <a:pt x="137608" y="233486"/>
                  <a:pt x="137608" y="180384"/>
                </a:cubicBezTo>
                <a:cubicBezTo>
                  <a:pt x="137608" y="127285"/>
                  <a:pt x="180654" y="84239"/>
                  <a:pt x="233755" y="84239"/>
                </a:cubicBezTo>
                <a:close/>
                <a:moveTo>
                  <a:pt x="233755" y="120293"/>
                </a:moveTo>
                <a:cubicBezTo>
                  <a:pt x="200568" y="120293"/>
                  <a:pt x="173663" y="147197"/>
                  <a:pt x="173663" y="180384"/>
                </a:cubicBezTo>
                <a:cubicBezTo>
                  <a:pt x="173663" y="213572"/>
                  <a:pt x="200568" y="240476"/>
                  <a:pt x="233755" y="240476"/>
                </a:cubicBezTo>
                <a:cubicBezTo>
                  <a:pt x="266942" y="240476"/>
                  <a:pt x="293846" y="213572"/>
                  <a:pt x="293846" y="180384"/>
                </a:cubicBezTo>
                <a:cubicBezTo>
                  <a:pt x="293846" y="147197"/>
                  <a:pt x="266942" y="120293"/>
                  <a:pt x="233755" y="120293"/>
                </a:cubicBezTo>
                <a:close/>
                <a:moveTo>
                  <a:pt x="233755" y="0"/>
                </a:moveTo>
                <a:cubicBezTo>
                  <a:pt x="344647" y="0"/>
                  <a:pt x="440375" y="75715"/>
                  <a:pt x="466935" y="181822"/>
                </a:cubicBezTo>
                <a:cubicBezTo>
                  <a:pt x="469353" y="191480"/>
                  <a:pt x="463484" y="201270"/>
                  <a:pt x="453826" y="203688"/>
                </a:cubicBezTo>
                <a:cubicBezTo>
                  <a:pt x="444166" y="206103"/>
                  <a:pt x="434378" y="200236"/>
                  <a:pt x="431960" y="190576"/>
                </a:cubicBezTo>
                <a:cubicBezTo>
                  <a:pt x="409392" y="100424"/>
                  <a:pt x="328009" y="36055"/>
                  <a:pt x="233755" y="36055"/>
                </a:cubicBezTo>
                <a:cubicBezTo>
                  <a:pt x="139457" y="36055"/>
                  <a:pt x="58050" y="100479"/>
                  <a:pt x="35522" y="190686"/>
                </a:cubicBezTo>
                <a:cubicBezTo>
                  <a:pt x="33109" y="200344"/>
                  <a:pt x="23323" y="206219"/>
                  <a:pt x="13664" y="203808"/>
                </a:cubicBezTo>
                <a:cubicBezTo>
                  <a:pt x="4004" y="201395"/>
                  <a:pt x="-1871" y="191609"/>
                  <a:pt x="541" y="181949"/>
                </a:cubicBezTo>
                <a:cubicBezTo>
                  <a:pt x="27056" y="75780"/>
                  <a:pt x="122813" y="0"/>
                  <a:pt x="233755" y="0"/>
                </a:cubicBez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Graphic 27">
            <a:extLst>
              <a:ext uri="{FF2B5EF4-FFF2-40B4-BE49-F238E27FC236}">
                <a16:creationId xmlns:a16="http://schemas.microsoft.com/office/drawing/2014/main" id="{A45F558E-C7EC-2551-3F73-0B6485130576}"/>
              </a:ext>
            </a:extLst>
          </p:cNvPr>
          <p:cNvSpPr>
            <a:spLocks noChangeAspect="1"/>
          </p:cNvSpPr>
          <p:nvPr/>
        </p:nvSpPr>
        <p:spPr>
          <a:xfrm>
            <a:off x="5933423" y="4987526"/>
            <a:ext cx="443879" cy="401242"/>
          </a:xfrm>
          <a:custGeom>
            <a:avLst/>
            <a:gdLst>
              <a:gd name="connsiteX0" fmla="*/ 254056 w 495230"/>
              <a:gd name="connsiteY0" fmla="*/ 0 h 447659"/>
              <a:gd name="connsiteX1" fmla="*/ 239633 w 495230"/>
              <a:gd name="connsiteY1" fmla="*/ 6847 h 447659"/>
              <a:gd name="connsiteX2" fmla="*/ 238216 w 495230"/>
              <a:gd name="connsiteY2" fmla="*/ 7920 h 447659"/>
              <a:gd name="connsiteX3" fmla="*/ 82707 w 495230"/>
              <a:gd name="connsiteY3" fmla="*/ 46448 h 447659"/>
              <a:gd name="connsiteX4" fmla="*/ 39616 w 495230"/>
              <a:gd name="connsiteY4" fmla="*/ 183212 h 447659"/>
              <a:gd name="connsiteX5" fmla="*/ 39244 w 495230"/>
              <a:gd name="connsiteY5" fmla="*/ 183579 h 447659"/>
              <a:gd name="connsiteX6" fmla="*/ 15491 w 495230"/>
              <a:gd name="connsiteY6" fmla="*/ 207182 h 447659"/>
              <a:gd name="connsiteX7" fmla="*/ 15491 w 495230"/>
              <a:gd name="connsiteY7" fmla="*/ 281499 h 447659"/>
              <a:gd name="connsiteX8" fmla="*/ 59977 w 495230"/>
              <a:gd name="connsiteY8" fmla="*/ 296418 h 447659"/>
              <a:gd name="connsiteX9" fmla="*/ 73648 w 495230"/>
              <a:gd name="connsiteY9" fmla="*/ 319877 h 447659"/>
              <a:gd name="connsiteX10" fmla="*/ 106717 w 495230"/>
              <a:gd name="connsiteY10" fmla="*/ 335094 h 447659"/>
              <a:gd name="connsiteX11" fmla="*/ 122032 w 495230"/>
              <a:gd name="connsiteY11" fmla="*/ 367958 h 447659"/>
              <a:gd name="connsiteX12" fmla="*/ 156773 w 495230"/>
              <a:gd name="connsiteY12" fmla="*/ 383285 h 447659"/>
              <a:gd name="connsiteX13" fmla="*/ 172197 w 495230"/>
              <a:gd name="connsiteY13" fmla="*/ 417797 h 447659"/>
              <a:gd name="connsiteX14" fmla="*/ 241360 w 495230"/>
              <a:gd name="connsiteY14" fmla="*/ 422661 h 447659"/>
              <a:gd name="connsiteX15" fmla="*/ 250952 w 495230"/>
              <a:gd name="connsiteY15" fmla="*/ 432192 h 447659"/>
              <a:gd name="connsiteX16" fmla="*/ 326112 w 495230"/>
              <a:gd name="connsiteY16" fmla="*/ 432192 h 447659"/>
              <a:gd name="connsiteX17" fmla="*/ 341474 w 495230"/>
              <a:gd name="connsiteY17" fmla="*/ 399485 h 447659"/>
              <a:gd name="connsiteX18" fmla="*/ 374333 w 495230"/>
              <a:gd name="connsiteY18" fmla="*/ 384282 h 447659"/>
              <a:gd name="connsiteX19" fmla="*/ 389642 w 495230"/>
              <a:gd name="connsiteY19" fmla="*/ 351545 h 447659"/>
              <a:gd name="connsiteX20" fmla="*/ 422054 w 495230"/>
              <a:gd name="connsiteY20" fmla="*/ 336382 h 447659"/>
              <a:gd name="connsiteX21" fmla="*/ 436036 w 495230"/>
              <a:gd name="connsiteY21" fmla="*/ 311732 h 447659"/>
              <a:gd name="connsiteX22" fmla="*/ 479739 w 495230"/>
              <a:gd name="connsiteY22" fmla="*/ 296714 h 447659"/>
              <a:gd name="connsiteX23" fmla="*/ 479739 w 495230"/>
              <a:gd name="connsiteY23" fmla="*/ 222397 h 447659"/>
              <a:gd name="connsiteX24" fmla="*/ 459055 w 495230"/>
              <a:gd name="connsiteY24" fmla="*/ 201844 h 447659"/>
              <a:gd name="connsiteX25" fmla="*/ 463306 w 495230"/>
              <a:gd name="connsiteY25" fmla="*/ 185304 h 447659"/>
              <a:gd name="connsiteX26" fmla="*/ 450290 w 495230"/>
              <a:gd name="connsiteY26" fmla="*/ 78522 h 447659"/>
              <a:gd name="connsiteX27" fmla="*/ 318680 w 495230"/>
              <a:gd name="connsiteY27" fmla="*/ 124 h 447659"/>
              <a:gd name="connsiteX28" fmla="*/ 278808 w 495230"/>
              <a:gd name="connsiteY28" fmla="*/ 124 h 447659"/>
              <a:gd name="connsiteX29" fmla="*/ 273683 w 495230"/>
              <a:gd name="connsiteY29" fmla="*/ 0 h 447659"/>
              <a:gd name="connsiteX30" fmla="*/ 254056 w 495230"/>
              <a:gd name="connsiteY30" fmla="*/ 0 h 447659"/>
              <a:gd name="connsiteX31" fmla="*/ 326624 w 495230"/>
              <a:gd name="connsiteY31" fmla="*/ 122719 h 447659"/>
              <a:gd name="connsiteX32" fmla="*/ 412579 w 495230"/>
              <a:gd name="connsiteY32" fmla="*/ 208125 h 447659"/>
              <a:gd name="connsiteX33" fmla="*/ 412676 w 495230"/>
              <a:gd name="connsiteY33" fmla="*/ 208227 h 447659"/>
              <a:gd name="connsiteX34" fmla="*/ 413006 w 495230"/>
              <a:gd name="connsiteY34" fmla="*/ 208564 h 447659"/>
              <a:gd name="connsiteX35" fmla="*/ 453332 w 495230"/>
              <a:gd name="connsiteY35" fmla="*/ 248632 h 447659"/>
              <a:gd name="connsiteX36" fmla="*/ 453332 w 495230"/>
              <a:gd name="connsiteY36" fmla="*/ 270475 h 447659"/>
              <a:gd name="connsiteX37" fmla="*/ 431348 w 495230"/>
              <a:gd name="connsiteY37" fmla="*/ 270475 h 447659"/>
              <a:gd name="connsiteX38" fmla="*/ 391022 w 495230"/>
              <a:gd name="connsiteY38" fmla="*/ 230407 h 447659"/>
              <a:gd name="connsiteX39" fmla="*/ 364617 w 495230"/>
              <a:gd name="connsiteY39" fmla="*/ 230407 h 447659"/>
              <a:gd name="connsiteX40" fmla="*/ 364213 w 495230"/>
              <a:gd name="connsiteY40" fmla="*/ 230809 h 447659"/>
              <a:gd name="connsiteX41" fmla="*/ 364213 w 495230"/>
              <a:gd name="connsiteY41" fmla="*/ 257045 h 447659"/>
              <a:gd name="connsiteX42" fmla="*/ 395650 w 495230"/>
              <a:gd name="connsiteY42" fmla="*/ 288281 h 447659"/>
              <a:gd name="connsiteX43" fmla="*/ 395650 w 495230"/>
              <a:gd name="connsiteY43" fmla="*/ 310147 h 447659"/>
              <a:gd name="connsiteX44" fmla="*/ 375325 w 495230"/>
              <a:gd name="connsiteY44" fmla="*/ 311598 h 447659"/>
              <a:gd name="connsiteX45" fmla="*/ 350829 w 495230"/>
              <a:gd name="connsiteY45" fmla="*/ 313370 h 447659"/>
              <a:gd name="connsiteX46" fmla="*/ 349293 w 495230"/>
              <a:gd name="connsiteY46" fmla="*/ 337725 h 447659"/>
              <a:gd name="connsiteX47" fmla="*/ 347928 w 495230"/>
              <a:gd name="connsiteY47" fmla="*/ 358044 h 447659"/>
              <a:gd name="connsiteX48" fmla="*/ 327331 w 495230"/>
              <a:gd name="connsiteY48" fmla="*/ 359290 h 447659"/>
              <a:gd name="connsiteX49" fmla="*/ 302621 w 495230"/>
              <a:gd name="connsiteY49" fmla="*/ 360707 h 447659"/>
              <a:gd name="connsiteX50" fmla="*/ 301038 w 495230"/>
              <a:gd name="connsiteY50" fmla="*/ 385250 h 447659"/>
              <a:gd name="connsiteX51" fmla="*/ 299705 w 495230"/>
              <a:gd name="connsiteY51" fmla="*/ 405954 h 447659"/>
              <a:gd name="connsiteX52" fmla="*/ 277359 w 495230"/>
              <a:gd name="connsiteY52" fmla="*/ 405954 h 447659"/>
              <a:gd name="connsiteX53" fmla="*/ 268134 w 495230"/>
              <a:gd name="connsiteY53" fmla="*/ 396790 h 447659"/>
              <a:gd name="connsiteX54" fmla="*/ 270745 w 495230"/>
              <a:gd name="connsiteY54" fmla="*/ 394194 h 447659"/>
              <a:gd name="connsiteX55" fmla="*/ 270745 w 495230"/>
              <a:gd name="connsiteY55" fmla="*/ 319877 h 447659"/>
              <a:gd name="connsiteX56" fmla="*/ 236005 w 495230"/>
              <a:gd name="connsiteY56" fmla="*/ 304550 h 447659"/>
              <a:gd name="connsiteX57" fmla="*/ 220582 w 495230"/>
              <a:gd name="connsiteY57" fmla="*/ 270041 h 447659"/>
              <a:gd name="connsiteX58" fmla="*/ 187512 w 495230"/>
              <a:gd name="connsiteY58" fmla="*/ 254824 h 447659"/>
              <a:gd name="connsiteX59" fmla="*/ 172197 w 495230"/>
              <a:gd name="connsiteY59" fmla="*/ 221957 h 447659"/>
              <a:gd name="connsiteX60" fmla="*/ 127711 w 495230"/>
              <a:gd name="connsiteY60" fmla="*/ 207038 h 447659"/>
              <a:gd name="connsiteX61" fmla="*/ 114040 w 495230"/>
              <a:gd name="connsiteY61" fmla="*/ 183579 h 447659"/>
              <a:gd name="connsiteX62" fmla="*/ 75160 w 495230"/>
              <a:gd name="connsiteY62" fmla="*/ 168208 h 447659"/>
              <a:gd name="connsiteX63" fmla="*/ 109113 w 495230"/>
              <a:gd name="connsiteY63" fmla="*/ 72685 h 447659"/>
              <a:gd name="connsiteX64" fmla="*/ 197979 w 495230"/>
              <a:gd name="connsiteY64" fmla="*/ 38405 h 447659"/>
              <a:gd name="connsiteX65" fmla="*/ 160818 w 495230"/>
              <a:gd name="connsiteY65" fmla="*/ 66560 h 447659"/>
              <a:gd name="connsiteX66" fmla="*/ 149892 w 495230"/>
              <a:gd name="connsiteY66" fmla="*/ 147286 h 447659"/>
              <a:gd name="connsiteX67" fmla="*/ 230761 w 495230"/>
              <a:gd name="connsiteY67" fmla="*/ 158232 h 447659"/>
              <a:gd name="connsiteX68" fmla="*/ 277634 w 495230"/>
              <a:gd name="connsiteY68" fmla="*/ 122719 h 447659"/>
              <a:gd name="connsiteX69" fmla="*/ 326624 w 495230"/>
              <a:gd name="connsiteY69" fmla="*/ 122719 h 447659"/>
              <a:gd name="connsiteX70" fmla="*/ 183298 w 495230"/>
              <a:gd name="connsiteY70" fmla="*/ 96230 h 447659"/>
              <a:gd name="connsiteX71" fmla="*/ 261178 w 495230"/>
              <a:gd name="connsiteY71" fmla="*/ 37224 h 447659"/>
              <a:gd name="connsiteX72" fmla="*/ 273683 w 495230"/>
              <a:gd name="connsiteY72" fmla="*/ 37224 h 447659"/>
              <a:gd name="connsiteX73" fmla="*/ 277339 w 495230"/>
              <a:gd name="connsiteY73" fmla="*/ 37322 h 447659"/>
              <a:gd name="connsiteX74" fmla="*/ 278334 w 495230"/>
              <a:gd name="connsiteY74" fmla="*/ 37349 h 447659"/>
              <a:gd name="connsiteX75" fmla="*/ 318680 w 495230"/>
              <a:gd name="connsiteY75" fmla="*/ 37349 h 447659"/>
              <a:gd name="connsiteX76" fmla="*/ 417513 w 495230"/>
              <a:gd name="connsiteY76" fmla="*/ 96163 h 447659"/>
              <a:gd name="connsiteX77" fmla="*/ 428526 w 495230"/>
              <a:gd name="connsiteY77" fmla="*/ 170492 h 447659"/>
              <a:gd name="connsiteX78" fmla="*/ 348814 w 495230"/>
              <a:gd name="connsiteY78" fmla="*/ 91168 h 447659"/>
              <a:gd name="connsiteX79" fmla="*/ 335436 w 495230"/>
              <a:gd name="connsiteY79" fmla="*/ 85495 h 447659"/>
              <a:gd name="connsiteX80" fmla="*/ 271380 w 495230"/>
              <a:gd name="connsiteY80" fmla="*/ 85495 h 447659"/>
              <a:gd name="connsiteX81" fmla="*/ 260139 w 495230"/>
              <a:gd name="connsiteY81" fmla="*/ 89272 h 447659"/>
              <a:gd name="connsiteX82" fmla="*/ 208283 w 495230"/>
              <a:gd name="connsiteY82" fmla="*/ 128561 h 447659"/>
              <a:gd name="connsiteX83" fmla="*/ 179450 w 495230"/>
              <a:gd name="connsiteY83" fmla="*/ 124659 h 447659"/>
              <a:gd name="connsiteX84" fmla="*/ 183298 w 495230"/>
              <a:gd name="connsiteY84" fmla="*/ 96230 h 447659"/>
              <a:gd name="connsiteX85" fmla="*/ 100053 w 495230"/>
              <a:gd name="connsiteY85" fmla="*/ 293639 h 447659"/>
              <a:gd name="connsiteX86" fmla="*/ 96133 w 495230"/>
              <a:gd name="connsiteY86" fmla="*/ 278347 h 447659"/>
              <a:gd name="connsiteX87" fmla="*/ 100053 w 495230"/>
              <a:gd name="connsiteY87" fmla="*/ 271796 h 447659"/>
              <a:gd name="connsiteX88" fmla="*/ 123806 w 495230"/>
              <a:gd name="connsiteY88" fmla="*/ 248195 h 447659"/>
              <a:gd name="connsiteX89" fmla="*/ 145791 w 495230"/>
              <a:gd name="connsiteY89" fmla="*/ 248195 h 447659"/>
              <a:gd name="connsiteX90" fmla="*/ 145997 w 495230"/>
              <a:gd name="connsiteY90" fmla="*/ 269830 h 447659"/>
              <a:gd name="connsiteX91" fmla="*/ 145785 w 495230"/>
              <a:gd name="connsiteY91" fmla="*/ 270041 h 447659"/>
              <a:gd name="connsiteX92" fmla="*/ 122032 w 495230"/>
              <a:gd name="connsiteY92" fmla="*/ 293641 h 447659"/>
              <a:gd name="connsiteX93" fmla="*/ 121827 w 495230"/>
              <a:gd name="connsiteY93" fmla="*/ 293845 h 447659"/>
              <a:gd name="connsiteX94" fmla="*/ 115445 w 495230"/>
              <a:gd name="connsiteY94" fmla="*/ 297535 h 447659"/>
              <a:gd name="connsiteX95" fmla="*/ 100053 w 495230"/>
              <a:gd name="connsiteY95" fmla="*/ 293639 h 447659"/>
              <a:gd name="connsiteX96" fmla="*/ 87862 w 495230"/>
              <a:gd name="connsiteY96" fmla="*/ 210048 h 447659"/>
              <a:gd name="connsiteX97" fmla="*/ 91656 w 495230"/>
              <a:gd name="connsiteY97" fmla="*/ 216726 h 447659"/>
              <a:gd name="connsiteX98" fmla="*/ 87634 w 495230"/>
              <a:gd name="connsiteY98" fmla="*/ 231660 h 447659"/>
              <a:gd name="connsiteX99" fmla="*/ 63881 w 495230"/>
              <a:gd name="connsiteY99" fmla="*/ 255261 h 447659"/>
              <a:gd name="connsiteX100" fmla="*/ 41897 w 495230"/>
              <a:gd name="connsiteY100" fmla="*/ 255261 h 447659"/>
              <a:gd name="connsiteX101" fmla="*/ 41897 w 495230"/>
              <a:gd name="connsiteY101" fmla="*/ 233417 h 447659"/>
              <a:gd name="connsiteX102" fmla="*/ 65650 w 495230"/>
              <a:gd name="connsiteY102" fmla="*/ 209817 h 447659"/>
              <a:gd name="connsiteX103" fmla="*/ 87634 w 495230"/>
              <a:gd name="connsiteY103" fmla="*/ 209817 h 447659"/>
              <a:gd name="connsiteX104" fmla="*/ 87862 w 495230"/>
              <a:gd name="connsiteY104" fmla="*/ 210048 h 447659"/>
              <a:gd name="connsiteX105" fmla="*/ 220587 w 495230"/>
              <a:gd name="connsiteY105" fmla="*/ 391558 h 447659"/>
              <a:gd name="connsiteX106" fmla="*/ 213981 w 495230"/>
              <a:gd name="connsiteY106" fmla="*/ 395457 h 447659"/>
              <a:gd name="connsiteX107" fmla="*/ 198602 w 495230"/>
              <a:gd name="connsiteY107" fmla="*/ 391558 h 447659"/>
              <a:gd name="connsiteX108" fmla="*/ 194678 w 495230"/>
              <a:gd name="connsiteY108" fmla="*/ 376279 h 447659"/>
              <a:gd name="connsiteX109" fmla="*/ 198602 w 495230"/>
              <a:gd name="connsiteY109" fmla="*/ 369715 h 447659"/>
              <a:gd name="connsiteX110" fmla="*/ 222356 w 495230"/>
              <a:gd name="connsiteY110" fmla="*/ 346113 h 447659"/>
              <a:gd name="connsiteX111" fmla="*/ 244341 w 495230"/>
              <a:gd name="connsiteY111" fmla="*/ 346113 h 447659"/>
              <a:gd name="connsiteX112" fmla="*/ 244341 w 495230"/>
              <a:gd name="connsiteY112" fmla="*/ 367958 h 447659"/>
              <a:gd name="connsiteX113" fmla="*/ 220587 w 495230"/>
              <a:gd name="connsiteY113" fmla="*/ 391558 h 447659"/>
              <a:gd name="connsiteX114" fmla="*/ 170422 w 495230"/>
              <a:gd name="connsiteY114" fmla="*/ 341723 h 447659"/>
              <a:gd name="connsiteX115" fmla="*/ 163835 w 495230"/>
              <a:gd name="connsiteY115" fmla="*/ 345616 h 447659"/>
              <a:gd name="connsiteX116" fmla="*/ 148438 w 495230"/>
              <a:gd name="connsiteY116" fmla="*/ 341723 h 447659"/>
              <a:gd name="connsiteX117" fmla="*/ 144519 w 495230"/>
              <a:gd name="connsiteY117" fmla="*/ 326423 h 447659"/>
              <a:gd name="connsiteX118" fmla="*/ 148232 w 495230"/>
              <a:gd name="connsiteY118" fmla="*/ 320085 h 447659"/>
              <a:gd name="connsiteX119" fmla="*/ 148444 w 495230"/>
              <a:gd name="connsiteY119" fmla="*/ 319877 h 447659"/>
              <a:gd name="connsiteX120" fmla="*/ 172197 w 495230"/>
              <a:gd name="connsiteY120" fmla="*/ 296277 h 447659"/>
              <a:gd name="connsiteX121" fmla="*/ 172402 w 495230"/>
              <a:gd name="connsiteY121" fmla="*/ 296071 h 447659"/>
              <a:gd name="connsiteX122" fmla="*/ 194175 w 495230"/>
              <a:gd name="connsiteY122" fmla="*/ 296277 h 447659"/>
              <a:gd name="connsiteX123" fmla="*/ 194175 w 495230"/>
              <a:gd name="connsiteY123" fmla="*/ 318120 h 447659"/>
              <a:gd name="connsiteX124" fmla="*/ 170422 w 495230"/>
              <a:gd name="connsiteY124" fmla="*/ 341723 h 44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230" h="447659">
                <a:moveTo>
                  <a:pt x="254056" y="0"/>
                </a:moveTo>
                <a:cubicBezTo>
                  <a:pt x="248239" y="0"/>
                  <a:pt x="243045" y="2668"/>
                  <a:pt x="239633" y="6847"/>
                </a:cubicBezTo>
                <a:lnTo>
                  <a:pt x="238216" y="7920"/>
                </a:lnTo>
                <a:cubicBezTo>
                  <a:pt x="185000" y="-8212"/>
                  <a:pt x="124795" y="4630"/>
                  <a:pt x="82707" y="46448"/>
                </a:cubicBezTo>
                <a:cubicBezTo>
                  <a:pt x="45271" y="83645"/>
                  <a:pt x="30907" y="135086"/>
                  <a:pt x="39616" y="183212"/>
                </a:cubicBezTo>
                <a:lnTo>
                  <a:pt x="39244" y="183579"/>
                </a:lnTo>
                <a:lnTo>
                  <a:pt x="15491" y="207182"/>
                </a:lnTo>
                <a:cubicBezTo>
                  <a:pt x="-5164" y="227702"/>
                  <a:pt x="-5164" y="260976"/>
                  <a:pt x="15491" y="281499"/>
                </a:cubicBezTo>
                <a:cubicBezTo>
                  <a:pt x="27625" y="293554"/>
                  <a:pt x="44189" y="298528"/>
                  <a:pt x="59977" y="296418"/>
                </a:cubicBezTo>
                <a:cubicBezTo>
                  <a:pt x="62303" y="305012"/>
                  <a:pt x="66860" y="313132"/>
                  <a:pt x="73648" y="319877"/>
                </a:cubicBezTo>
                <a:cubicBezTo>
                  <a:pt x="82873" y="329044"/>
                  <a:pt x="94658" y="334114"/>
                  <a:pt x="106717" y="335094"/>
                </a:cubicBezTo>
                <a:cubicBezTo>
                  <a:pt x="107700" y="347078"/>
                  <a:pt x="112804" y="358791"/>
                  <a:pt x="122032" y="367958"/>
                </a:cubicBezTo>
                <a:cubicBezTo>
                  <a:pt x="131683" y="377547"/>
                  <a:pt x="144136" y="382657"/>
                  <a:pt x="156773" y="383285"/>
                </a:cubicBezTo>
                <a:cubicBezTo>
                  <a:pt x="157406" y="395837"/>
                  <a:pt x="162548" y="408208"/>
                  <a:pt x="172197" y="417797"/>
                </a:cubicBezTo>
                <a:cubicBezTo>
                  <a:pt x="191064" y="436543"/>
                  <a:pt x="220641" y="438163"/>
                  <a:pt x="241360" y="422661"/>
                </a:cubicBezTo>
                <a:lnTo>
                  <a:pt x="250952" y="432192"/>
                </a:lnTo>
                <a:cubicBezTo>
                  <a:pt x="271708" y="452815"/>
                  <a:pt x="305356" y="452815"/>
                  <a:pt x="326112" y="432192"/>
                </a:cubicBezTo>
                <a:cubicBezTo>
                  <a:pt x="335304" y="423058"/>
                  <a:pt x="340424" y="411414"/>
                  <a:pt x="341474" y="399485"/>
                </a:cubicBezTo>
                <a:cubicBezTo>
                  <a:pt x="353457" y="398465"/>
                  <a:pt x="365158" y="393400"/>
                  <a:pt x="374333" y="384282"/>
                </a:cubicBezTo>
                <a:cubicBezTo>
                  <a:pt x="383532" y="375143"/>
                  <a:pt x="388632" y="363484"/>
                  <a:pt x="389642" y="351545"/>
                </a:cubicBezTo>
                <a:cubicBezTo>
                  <a:pt x="401469" y="350441"/>
                  <a:pt x="412994" y="345388"/>
                  <a:pt x="422054" y="336382"/>
                </a:cubicBezTo>
                <a:cubicBezTo>
                  <a:pt x="429157" y="329327"/>
                  <a:pt x="433817" y="320765"/>
                  <a:pt x="436036" y="311732"/>
                </a:cubicBezTo>
                <a:cubicBezTo>
                  <a:pt x="451588" y="313576"/>
                  <a:pt x="467805" y="308571"/>
                  <a:pt x="479739" y="296714"/>
                </a:cubicBezTo>
                <a:cubicBezTo>
                  <a:pt x="500394" y="276191"/>
                  <a:pt x="500394" y="242917"/>
                  <a:pt x="479739" y="222397"/>
                </a:cubicBezTo>
                <a:lnTo>
                  <a:pt x="459055" y="201844"/>
                </a:lnTo>
                <a:lnTo>
                  <a:pt x="463306" y="185304"/>
                </a:lnTo>
                <a:cubicBezTo>
                  <a:pt x="472545" y="149338"/>
                  <a:pt x="467900" y="111241"/>
                  <a:pt x="450290" y="78522"/>
                </a:cubicBezTo>
                <a:cubicBezTo>
                  <a:pt x="424295" y="30218"/>
                  <a:pt x="373690" y="124"/>
                  <a:pt x="318680" y="124"/>
                </a:cubicBezTo>
                <a:lnTo>
                  <a:pt x="278808" y="124"/>
                </a:lnTo>
                <a:cubicBezTo>
                  <a:pt x="277108" y="42"/>
                  <a:pt x="275401" y="0"/>
                  <a:pt x="273683" y="0"/>
                </a:cubicBezTo>
                <a:lnTo>
                  <a:pt x="254056" y="0"/>
                </a:lnTo>
                <a:close/>
                <a:moveTo>
                  <a:pt x="326624" y="122719"/>
                </a:moveTo>
                <a:lnTo>
                  <a:pt x="412579" y="208125"/>
                </a:lnTo>
                <a:lnTo>
                  <a:pt x="412676" y="208227"/>
                </a:lnTo>
                <a:lnTo>
                  <a:pt x="413006" y="208564"/>
                </a:lnTo>
                <a:lnTo>
                  <a:pt x="453332" y="248632"/>
                </a:lnTo>
                <a:cubicBezTo>
                  <a:pt x="459405" y="254665"/>
                  <a:pt x="459405" y="264445"/>
                  <a:pt x="453332" y="270475"/>
                </a:cubicBezTo>
                <a:cubicBezTo>
                  <a:pt x="447262" y="276508"/>
                  <a:pt x="437420" y="276508"/>
                  <a:pt x="431348" y="270475"/>
                </a:cubicBezTo>
                <a:lnTo>
                  <a:pt x="391022" y="230407"/>
                </a:lnTo>
                <a:cubicBezTo>
                  <a:pt x="383731" y="223163"/>
                  <a:pt x="371908" y="223163"/>
                  <a:pt x="364617" y="230407"/>
                </a:cubicBezTo>
                <a:lnTo>
                  <a:pt x="364213" y="230809"/>
                </a:lnTo>
                <a:cubicBezTo>
                  <a:pt x="356919" y="238053"/>
                  <a:pt x="356919" y="249801"/>
                  <a:pt x="364213" y="257045"/>
                </a:cubicBezTo>
                <a:lnTo>
                  <a:pt x="395650" y="288281"/>
                </a:lnTo>
                <a:cubicBezTo>
                  <a:pt x="401725" y="294319"/>
                  <a:pt x="401725" y="304109"/>
                  <a:pt x="395650" y="310147"/>
                </a:cubicBezTo>
                <a:cubicBezTo>
                  <a:pt x="390111" y="315648"/>
                  <a:pt x="381405" y="316145"/>
                  <a:pt x="375325" y="311598"/>
                </a:cubicBezTo>
                <a:cubicBezTo>
                  <a:pt x="367863" y="306020"/>
                  <a:pt x="357401" y="306776"/>
                  <a:pt x="350829" y="313370"/>
                </a:cubicBezTo>
                <a:cubicBezTo>
                  <a:pt x="344260" y="319966"/>
                  <a:pt x="343603" y="330369"/>
                  <a:pt x="349293" y="337725"/>
                </a:cubicBezTo>
                <a:cubicBezTo>
                  <a:pt x="353969" y="343772"/>
                  <a:pt x="353504" y="352505"/>
                  <a:pt x="347928" y="358044"/>
                </a:cubicBezTo>
                <a:cubicBezTo>
                  <a:pt x="342305" y="363633"/>
                  <a:pt x="333423" y="364055"/>
                  <a:pt x="327331" y="359290"/>
                </a:cubicBezTo>
                <a:cubicBezTo>
                  <a:pt x="319918" y="353490"/>
                  <a:pt x="309314" y="354098"/>
                  <a:pt x="302621" y="360707"/>
                </a:cubicBezTo>
                <a:cubicBezTo>
                  <a:pt x="295926" y="367316"/>
                  <a:pt x="295249" y="377848"/>
                  <a:pt x="301038" y="385250"/>
                </a:cubicBezTo>
                <a:cubicBezTo>
                  <a:pt x="305845" y="391395"/>
                  <a:pt x="305391" y="400306"/>
                  <a:pt x="299705" y="405954"/>
                </a:cubicBezTo>
                <a:cubicBezTo>
                  <a:pt x="293534" y="412086"/>
                  <a:pt x="283530" y="412086"/>
                  <a:pt x="277359" y="405954"/>
                </a:cubicBezTo>
                <a:lnTo>
                  <a:pt x="268134" y="396790"/>
                </a:lnTo>
                <a:lnTo>
                  <a:pt x="270745" y="394194"/>
                </a:lnTo>
                <a:cubicBezTo>
                  <a:pt x="291400" y="373671"/>
                  <a:pt x="291400" y="340400"/>
                  <a:pt x="270745" y="319877"/>
                </a:cubicBezTo>
                <a:cubicBezTo>
                  <a:pt x="261094" y="310288"/>
                  <a:pt x="248641" y="305178"/>
                  <a:pt x="236005" y="304550"/>
                </a:cubicBezTo>
                <a:cubicBezTo>
                  <a:pt x="235372" y="291998"/>
                  <a:pt x="230230" y="279628"/>
                  <a:pt x="220582" y="270041"/>
                </a:cubicBezTo>
                <a:cubicBezTo>
                  <a:pt x="211355" y="260874"/>
                  <a:pt x="199570" y="255802"/>
                  <a:pt x="187512" y="254824"/>
                </a:cubicBezTo>
                <a:cubicBezTo>
                  <a:pt x="186529" y="242840"/>
                  <a:pt x="181424" y="231127"/>
                  <a:pt x="172197" y="221957"/>
                </a:cubicBezTo>
                <a:cubicBezTo>
                  <a:pt x="160063" y="209902"/>
                  <a:pt x="143499" y="204928"/>
                  <a:pt x="127711" y="207038"/>
                </a:cubicBezTo>
                <a:cubicBezTo>
                  <a:pt x="125384" y="198444"/>
                  <a:pt x="120828" y="190324"/>
                  <a:pt x="114040" y="183579"/>
                </a:cubicBezTo>
                <a:cubicBezTo>
                  <a:pt x="103336" y="172944"/>
                  <a:pt x="89185" y="167820"/>
                  <a:pt x="75160" y="168208"/>
                </a:cubicBezTo>
                <a:cubicBezTo>
                  <a:pt x="71517" y="134142"/>
                  <a:pt x="82835" y="98796"/>
                  <a:pt x="109113" y="72685"/>
                </a:cubicBezTo>
                <a:cubicBezTo>
                  <a:pt x="133538" y="48417"/>
                  <a:pt x="165993" y="36990"/>
                  <a:pt x="197979" y="38405"/>
                </a:cubicBezTo>
                <a:lnTo>
                  <a:pt x="160818" y="66560"/>
                </a:lnTo>
                <a:cubicBezTo>
                  <a:pt x="135410" y="85810"/>
                  <a:pt x="130515" y="121974"/>
                  <a:pt x="149892" y="147286"/>
                </a:cubicBezTo>
                <a:cubicBezTo>
                  <a:pt x="169225" y="172541"/>
                  <a:pt x="205411" y="177440"/>
                  <a:pt x="230761" y="158232"/>
                </a:cubicBezTo>
                <a:lnTo>
                  <a:pt x="277634" y="122719"/>
                </a:lnTo>
                <a:lnTo>
                  <a:pt x="326624" y="122719"/>
                </a:lnTo>
                <a:close/>
                <a:moveTo>
                  <a:pt x="183298" y="96230"/>
                </a:moveTo>
                <a:lnTo>
                  <a:pt x="261178" y="37224"/>
                </a:lnTo>
                <a:lnTo>
                  <a:pt x="273683" y="37224"/>
                </a:lnTo>
                <a:cubicBezTo>
                  <a:pt x="274912" y="37224"/>
                  <a:pt x="276130" y="37257"/>
                  <a:pt x="277339" y="37322"/>
                </a:cubicBezTo>
                <a:cubicBezTo>
                  <a:pt x="277669" y="37340"/>
                  <a:pt x="278001" y="37349"/>
                  <a:pt x="278334" y="37349"/>
                </a:cubicBezTo>
                <a:lnTo>
                  <a:pt x="318680" y="37349"/>
                </a:lnTo>
                <a:cubicBezTo>
                  <a:pt x="360078" y="37349"/>
                  <a:pt x="398047" y="59996"/>
                  <a:pt x="417513" y="96163"/>
                </a:cubicBezTo>
                <a:cubicBezTo>
                  <a:pt x="429789" y="118976"/>
                  <a:pt x="433641" y="145261"/>
                  <a:pt x="428526" y="170492"/>
                </a:cubicBezTo>
                <a:lnTo>
                  <a:pt x="348814" y="91168"/>
                </a:lnTo>
                <a:cubicBezTo>
                  <a:pt x="345308" y="87542"/>
                  <a:pt x="340478" y="85495"/>
                  <a:pt x="335436" y="85495"/>
                </a:cubicBezTo>
                <a:lnTo>
                  <a:pt x="271380" y="85495"/>
                </a:lnTo>
                <a:cubicBezTo>
                  <a:pt x="267320" y="85495"/>
                  <a:pt x="263375" y="86821"/>
                  <a:pt x="260139" y="89272"/>
                </a:cubicBezTo>
                <a:lnTo>
                  <a:pt x="208283" y="128561"/>
                </a:lnTo>
                <a:cubicBezTo>
                  <a:pt x="199260" y="135397"/>
                  <a:pt x="186330" y="133647"/>
                  <a:pt x="179450" y="124659"/>
                </a:cubicBezTo>
                <a:cubicBezTo>
                  <a:pt x="172613" y="115729"/>
                  <a:pt x="174333" y="103022"/>
                  <a:pt x="183298" y="96230"/>
                </a:cubicBezTo>
                <a:close/>
                <a:moveTo>
                  <a:pt x="100053" y="293639"/>
                </a:moveTo>
                <a:cubicBezTo>
                  <a:pt x="95887" y="289499"/>
                  <a:pt x="94580" y="283593"/>
                  <a:pt x="96133" y="278347"/>
                </a:cubicBezTo>
                <a:cubicBezTo>
                  <a:pt x="96842" y="275947"/>
                  <a:pt x="98149" y="273687"/>
                  <a:pt x="100053" y="271796"/>
                </a:cubicBezTo>
                <a:lnTo>
                  <a:pt x="123806" y="248195"/>
                </a:lnTo>
                <a:cubicBezTo>
                  <a:pt x="129877" y="242163"/>
                  <a:pt x="139720" y="242163"/>
                  <a:pt x="145791" y="248195"/>
                </a:cubicBezTo>
                <a:cubicBezTo>
                  <a:pt x="151793" y="254159"/>
                  <a:pt x="151861" y="263785"/>
                  <a:pt x="145997" y="269830"/>
                </a:cubicBezTo>
                <a:lnTo>
                  <a:pt x="145785" y="270041"/>
                </a:lnTo>
                <a:lnTo>
                  <a:pt x="122032" y="293641"/>
                </a:lnTo>
                <a:lnTo>
                  <a:pt x="121827" y="293845"/>
                </a:lnTo>
                <a:cubicBezTo>
                  <a:pt x="119967" y="295627"/>
                  <a:pt x="117770" y="296855"/>
                  <a:pt x="115445" y="297535"/>
                </a:cubicBezTo>
                <a:cubicBezTo>
                  <a:pt x="110164" y="299078"/>
                  <a:pt x="104220" y="297781"/>
                  <a:pt x="100053" y="293639"/>
                </a:cubicBezTo>
                <a:close/>
                <a:moveTo>
                  <a:pt x="87862" y="210048"/>
                </a:moveTo>
                <a:cubicBezTo>
                  <a:pt x="89735" y="211986"/>
                  <a:pt x="91000" y="214292"/>
                  <a:pt x="91656" y="216726"/>
                </a:cubicBezTo>
                <a:cubicBezTo>
                  <a:pt x="93047" y="221883"/>
                  <a:pt x="91706" y="227615"/>
                  <a:pt x="87634" y="231660"/>
                </a:cubicBezTo>
                <a:lnTo>
                  <a:pt x="63881" y="255261"/>
                </a:lnTo>
                <a:cubicBezTo>
                  <a:pt x="57810" y="261293"/>
                  <a:pt x="47968" y="261293"/>
                  <a:pt x="41897" y="255261"/>
                </a:cubicBezTo>
                <a:cubicBezTo>
                  <a:pt x="35826" y="249230"/>
                  <a:pt x="35826" y="239450"/>
                  <a:pt x="41897" y="233417"/>
                </a:cubicBezTo>
                <a:lnTo>
                  <a:pt x="65650" y="209817"/>
                </a:lnTo>
                <a:cubicBezTo>
                  <a:pt x="71721" y="203784"/>
                  <a:pt x="81563" y="203784"/>
                  <a:pt x="87634" y="209817"/>
                </a:cubicBezTo>
                <a:lnTo>
                  <a:pt x="87862" y="210048"/>
                </a:lnTo>
                <a:close/>
                <a:moveTo>
                  <a:pt x="220587" y="391558"/>
                </a:moveTo>
                <a:cubicBezTo>
                  <a:pt x="218681" y="393454"/>
                  <a:pt x="216400" y="394755"/>
                  <a:pt x="213981" y="395457"/>
                </a:cubicBezTo>
                <a:cubicBezTo>
                  <a:pt x="208705" y="396996"/>
                  <a:pt x="202766" y="395695"/>
                  <a:pt x="198602" y="391558"/>
                </a:cubicBezTo>
                <a:cubicBezTo>
                  <a:pt x="194440" y="387422"/>
                  <a:pt x="193131" y="381523"/>
                  <a:pt x="194678" y="376279"/>
                </a:cubicBezTo>
                <a:cubicBezTo>
                  <a:pt x="195387" y="373874"/>
                  <a:pt x="196695" y="371611"/>
                  <a:pt x="198602" y="369715"/>
                </a:cubicBezTo>
                <a:lnTo>
                  <a:pt x="222356" y="346113"/>
                </a:lnTo>
                <a:cubicBezTo>
                  <a:pt x="228426" y="340082"/>
                  <a:pt x="238271" y="340082"/>
                  <a:pt x="244341" y="346113"/>
                </a:cubicBezTo>
                <a:cubicBezTo>
                  <a:pt x="250411" y="352145"/>
                  <a:pt x="250411" y="361925"/>
                  <a:pt x="244341" y="367958"/>
                </a:cubicBezTo>
                <a:lnTo>
                  <a:pt x="220587" y="391558"/>
                </a:lnTo>
                <a:close/>
                <a:moveTo>
                  <a:pt x="170422" y="341723"/>
                </a:moveTo>
                <a:cubicBezTo>
                  <a:pt x="168520" y="343614"/>
                  <a:pt x="166247" y="344911"/>
                  <a:pt x="163835" y="345616"/>
                </a:cubicBezTo>
                <a:cubicBezTo>
                  <a:pt x="158552" y="347162"/>
                  <a:pt x="152606" y="345864"/>
                  <a:pt x="148438" y="341723"/>
                </a:cubicBezTo>
                <a:cubicBezTo>
                  <a:pt x="144269" y="337581"/>
                  <a:pt x="142963" y="331672"/>
                  <a:pt x="144519" y="326423"/>
                </a:cubicBezTo>
                <a:cubicBezTo>
                  <a:pt x="145203" y="324113"/>
                  <a:pt x="146441" y="321934"/>
                  <a:pt x="148232" y="320085"/>
                </a:cubicBezTo>
                <a:lnTo>
                  <a:pt x="148444" y="319877"/>
                </a:lnTo>
                <a:lnTo>
                  <a:pt x="172197" y="296277"/>
                </a:lnTo>
                <a:lnTo>
                  <a:pt x="172402" y="296071"/>
                </a:lnTo>
                <a:cubicBezTo>
                  <a:pt x="178487" y="290246"/>
                  <a:pt x="188174" y="290313"/>
                  <a:pt x="194175" y="296277"/>
                </a:cubicBezTo>
                <a:cubicBezTo>
                  <a:pt x="200247" y="302310"/>
                  <a:pt x="200247" y="312090"/>
                  <a:pt x="194175" y="318120"/>
                </a:cubicBezTo>
                <a:lnTo>
                  <a:pt x="170422" y="341723"/>
                </a:ln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109">
            <a:extLst>
              <a:ext uri="{FF2B5EF4-FFF2-40B4-BE49-F238E27FC236}">
                <a16:creationId xmlns:a16="http://schemas.microsoft.com/office/drawing/2014/main" id="{6C86AAD5-BBC2-42B0-A7E7-CAA46002B85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2502" y="3898086"/>
            <a:ext cx="1976858" cy="401937"/>
          </a:xfrm>
          <a:prstGeom prst="rect">
            <a:avLst/>
          </a:prstGeom>
        </p:spPr>
      </p:pic>
    </p:spTree>
    <p:extLst>
      <p:ext uri="{BB962C8B-B14F-4D97-AF65-F5344CB8AC3E}">
        <p14:creationId xmlns:p14="http://schemas.microsoft.com/office/powerpoint/2010/main" val="374016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APTIONID" val="d1cc0461-6e1f-450c-a385-bdbf3a13a8d5"/>
  <p:tag name="TEMPPRESENTATIONFILE" val="C:\Users\EddianaShyllaChillib\AppData\Local\Temp\tmpFBFD.tmp"/>
  <p:tag name="TEMPMEDIAFILENAME" val="C:\Users\EddianaShyllaChillib\AppData\Local\Temp\tmp499_prompt shields"/>
  <p:tag name="MEDIAFADEDURATION" val="0.2"/>
  <p:tag name="MEDIATRANSPARENCY" val="0.3"/>
  <p:tag name="MEDIACAPTIONSPROMPTED" val="False"/>
</p:tagLst>
</file>

<file path=ppt/theme/theme1.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1" id="{1841E037-9B7A-024B-9D4D-65021E19501A}" vid="{67E263DC-7222-B943-BE03-BB46F43CB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BF4A4DB9D36B48A55E3F7834BADA7C" ma:contentTypeVersion="29" ma:contentTypeDescription="Create a new document." ma:contentTypeScope="" ma:versionID="20ab57f661d4952a7596e3a6f2c8bb7d">
  <xsd:schema xmlns:xsd="http://www.w3.org/2001/XMLSchema" xmlns:xs="http://www.w3.org/2001/XMLSchema" xmlns:p="http://schemas.microsoft.com/office/2006/metadata/properties" xmlns:ns1="http://schemas.microsoft.com/sharepoint/v3" xmlns:ns2="80cc458f-5d24-4c30-90c6-5ced7da49ad3" xmlns:ns3="f8dbe208-7048-4d41-b2fc-16492d357563" xmlns:ns4="230e9df3-be65-4c73-a93b-d1236ebd677e" targetNamespace="http://schemas.microsoft.com/office/2006/metadata/properties" ma:root="true" ma:fieldsID="ef823e733d226be80855a979048c8cb9" ns1:_="" ns2:_="" ns3:_="" ns4:_="">
    <xsd:import namespace="http://schemas.microsoft.com/sharepoint/v3"/>
    <xsd:import namespace="80cc458f-5d24-4c30-90c6-5ced7da49ad3"/>
    <xsd:import namespace="f8dbe208-7048-4d41-b2fc-16492d35756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SearchProperties" minOccurs="0"/>
                <xsd:element ref="ns2:OneNoteFluid_FileOrder" minOccurs="0"/>
                <xsd:element ref="ns2:MediaServiceDocTags" minOccurs="0"/>
                <xsd:element ref="ns2:MediaServiceObjectDetectorVersions" minOccurs="0"/>
                <xsd:element ref="ns2:Company" minOccurs="0"/>
                <xsd:element ref="ns2:ReleaseDate" minOccurs="0"/>
                <xsd:element ref="ns2:Domain" minOccurs="0"/>
                <xsd:element ref="ns2:Coverage" minOccurs="0"/>
                <xsd:element ref="ns2:CourseLevel" minOccurs="0"/>
                <xsd:element ref="ns2:Audience" minOccurs="0"/>
                <xsd:element ref="ns2:PaidCour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cc458f-5d24-4c30-90c6-5ced7da49a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OneNoteFluid_FileOrder" ma:index="26" nillable="true" ma:displayName="OneNoteFluid_FileOrder" ma:internalName="OneNoteFluid_FileOrder">
      <xsd:simpleType>
        <xsd:restriction base="dms:Text">
          <xsd:maxLength value="255"/>
        </xsd:restriction>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Company" ma:index="29" nillable="true" ma:displayName="Company" ma:format="Dropdown" ma:internalName="Company">
      <xsd:simpleType>
        <xsd:restriction base="dms:Text">
          <xsd:maxLength value="255"/>
        </xsd:restriction>
      </xsd:simpleType>
    </xsd:element>
    <xsd:element name="ReleaseDate" ma:index="30" nillable="true" ma:displayName="Release Date" ma:format="DateOnly" ma:internalName="ReleaseDate">
      <xsd:simpleType>
        <xsd:restriction base="dms:DateTime"/>
      </xsd:simpleType>
    </xsd:element>
    <xsd:element name="Domain" ma:index="31" nillable="true" ma:displayName="Domain" ma:format="Dropdown" ma:internalName="Domain">
      <xsd:simpleType>
        <xsd:restriction base="dms:Note">
          <xsd:maxLength value="255"/>
        </xsd:restriction>
      </xsd:simpleType>
    </xsd:element>
    <xsd:element name="Coverage" ma:index="32" nillable="true" ma:displayName="Coverage" ma:format="Dropdown" ma:internalName="Coverage">
      <xsd:simpleType>
        <xsd:restriction base="dms:Text">
          <xsd:maxLength value="255"/>
        </xsd:restriction>
      </xsd:simpleType>
    </xsd:element>
    <xsd:element name="CourseLevel" ma:index="33" nillable="true" ma:displayName="Course Level" ma:format="Dropdown" ma:internalName="CourseLevel">
      <xsd:simpleType>
        <xsd:restriction base="dms:Text">
          <xsd:maxLength value="255"/>
        </xsd:restriction>
      </xsd:simpleType>
    </xsd:element>
    <xsd:element name="Audience" ma:index="34" nillable="true" ma:displayName="Audience" ma:format="Dropdown" ma:internalName="Audience">
      <xsd:simpleType>
        <xsd:restriction base="dms:Text">
          <xsd:maxLength value="255"/>
        </xsd:restriction>
      </xsd:simpleType>
    </xsd:element>
    <xsd:element name="PaidCourse" ma:index="35" nillable="true" ma:displayName="Paid Course" ma:default="0" ma:format="Dropdown" ma:internalName="PaidCour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8dbe208-7048-4d41-b2fc-16492d35756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7849f0f-0e1a-4f0c-a50d-de3f2c7ea322}" ma:internalName="TaxCatchAll" ma:showField="CatchAllData" ma:web="f8dbe208-7048-4d41-b2fc-16492d3575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f8dbe208-7048-4d41-b2fc-16492d357563">
      <UserInfo>
        <DisplayName>Luke Scheibel (GRANT THORNTON LLP)</DisplayName>
        <AccountId>47</AccountId>
        <AccountType/>
      </UserInfo>
      <UserInfo>
        <DisplayName>Rachel Azafrani (CELA)</DisplayName>
        <AccountId>409</AccountId>
        <AccountType/>
      </UserInfo>
      <UserInfo>
        <DisplayName>Mia Alvarez</DisplayName>
        <AccountId>2984</AccountId>
        <AccountType/>
      </UserInfo>
      <UserInfo>
        <DisplayName>Hannah Richardson</DisplayName>
        <AccountId>1828</AccountId>
        <AccountType/>
      </UserInfo>
      <UserInfo>
        <DisplayName>Jacob Spoelstra</DisplayName>
        <AccountId>53</AccountId>
        <AccountType/>
      </UserInfo>
      <UserInfo>
        <DisplayName>Amit Amit</DisplayName>
        <AccountId>3450</AccountId>
        <AccountType/>
      </UserInfo>
      <UserInfo>
        <DisplayName>Taiba Choudhary</DisplayName>
        <AccountId>804</AccountId>
        <AccountType/>
      </UserInfo>
      <UserInfo>
        <DisplayName>Lindsey Allen (ZHU)</DisplayName>
        <AccountId>1378</AccountId>
        <AccountType/>
      </UserInfo>
      <UserInfo>
        <DisplayName>Helen Chang</DisplayName>
        <AccountId>3550</AccountId>
        <AccountType/>
      </UserInfo>
      <UserInfo>
        <DisplayName>Amy Michaels</DisplayName>
        <AccountId>2757</AccountId>
        <AccountType/>
      </UserInfo>
      <UserInfo>
        <DisplayName>Warren Johnson</DisplayName>
        <AccountId>3083</AccountId>
        <AccountType/>
      </UserInfo>
      <UserInfo>
        <DisplayName>John Henderson (XBOX)</DisplayName>
        <AccountId>1379</AccountId>
        <AccountType/>
      </UserInfo>
      <UserInfo>
        <DisplayName>Jose Prieto</DisplayName>
        <AccountId>2867</AccountId>
        <AccountType/>
      </UserInfo>
      <UserInfo>
        <DisplayName>Sophine Clachar</DisplayName>
        <AccountId>3448</AccountId>
        <AccountType/>
      </UserInfo>
      <UserInfo>
        <DisplayName>Harish Jayanti</DisplayName>
        <AccountId>480</AccountId>
        <AccountType/>
      </UserInfo>
      <UserInfo>
        <DisplayName>Hanna Wallach (SHE/HER)</DisplayName>
        <AccountId>117</AccountId>
        <AccountType/>
      </UserInfo>
      <UserInfo>
        <DisplayName>Solon Barocas</DisplayName>
        <AccountId>844</AccountId>
        <AccountType/>
      </UserInfo>
      <UserInfo>
        <DisplayName>Nokta Berberoglu</DisplayName>
        <AccountId>1307</AccountId>
        <AccountType/>
      </UserInfo>
      <UserInfo>
        <DisplayName>Meital Winer</DisplayName>
        <AccountId>2868</AccountId>
        <AccountType/>
      </UserInfo>
      <UserInfo>
        <DisplayName>Klaas Langhout</DisplayName>
        <AccountId>807</AccountId>
        <AccountType/>
      </UserInfo>
      <UserInfo>
        <DisplayName>Matt Licholai</DisplayName>
        <AccountId>2845</AccountId>
        <AccountType/>
      </UserInfo>
      <UserInfo>
        <DisplayName>Melissa Adams</DisplayName>
        <AccountId>3444</AccountId>
        <AccountType/>
      </UserInfo>
      <UserInfo>
        <DisplayName>Etchika McNeil</DisplayName>
        <AccountId>3443</AccountId>
        <AccountType/>
      </UserInfo>
      <UserInfo>
        <DisplayName>Laura Gardner Rogers (CELA)</DisplayName>
        <AccountId>1456</AccountId>
        <AccountType/>
      </UserInfo>
      <UserInfo>
        <DisplayName>Kristen Laird</DisplayName>
        <AccountId>329</AccountId>
        <AccountType/>
      </UserInfo>
      <UserInfo>
        <DisplayName>Jose Comboni (HE/HIM/EL)</DisplayName>
        <AccountId>1872</AccountId>
        <AccountType/>
      </UserInfo>
      <UserInfo>
        <DisplayName>Fei He</DisplayName>
        <AccountId>1400</AccountId>
        <AccountType/>
      </UserInfo>
      <UserInfo>
        <DisplayName>Lisa Mueller (SHE/HER)</DisplayName>
        <AccountId>349</AccountId>
        <AccountType/>
      </UserInfo>
      <UserInfo>
        <DisplayName>Melissa Alvarado</DisplayName>
        <AccountId>3861</AccountId>
        <AccountType/>
      </UserInfo>
      <UserInfo>
        <DisplayName>Alicia Edelman Pelton (SHE/HER)</DisplayName>
        <AccountId>999</AccountId>
        <AccountType/>
      </UserInfo>
      <UserInfo>
        <DisplayName>Ben Wright-Jones</DisplayName>
        <AccountId>54</AccountId>
        <AccountType/>
      </UserInfo>
      <UserInfo>
        <DisplayName>Sujit Narayanan</DisplayName>
        <AccountId>2732</AccountId>
        <AccountType/>
      </UserInfo>
      <UserInfo>
        <DisplayName>Ben Zorn</DisplayName>
        <AccountId>325</AccountId>
        <AccountType/>
      </UserInfo>
      <UserInfo>
        <DisplayName>George Theologou</DisplayName>
        <AccountId>3447</AccountId>
        <AccountType/>
      </UserInfo>
      <UserInfo>
        <DisplayName>Rachel Price</DisplayName>
        <AccountId>2923</AccountId>
        <AccountType/>
      </UserInfo>
      <UserInfo>
        <DisplayName>Greg Haren</DisplayName>
        <AccountId>3442</AccountId>
        <AccountType/>
      </UserInfo>
      <UserInfo>
        <DisplayName>David Marcos (CELA)</DisplayName>
        <AccountId>206</AccountId>
        <AccountType/>
      </UserInfo>
      <UserInfo>
        <DisplayName>Nathan Freier</DisplayName>
        <AccountId>1938</AccountId>
        <AccountType/>
      </UserInfo>
      <UserInfo>
        <DisplayName>Abhinav Gakhar</DisplayName>
        <AccountId>2847</AccountId>
        <AccountType/>
      </UserInfo>
      <UserInfo>
        <DisplayName>John Weigelt</DisplayName>
        <AccountId>84</AccountId>
        <AccountType/>
      </UserInfo>
      <UserInfo>
        <DisplayName>Oluwafemi Fabiyi</DisplayName>
        <AccountId>2982</AccountId>
        <AccountType/>
      </UserInfo>
      <UserInfo>
        <DisplayName>Brian Steggeman</DisplayName>
        <AccountId>2744</AccountId>
        <AccountType/>
      </UserInfo>
      <UserInfo>
        <DisplayName>Ratko Mutavdzic</DisplayName>
        <AccountId>1371</AccountId>
        <AccountType/>
      </UserInfo>
      <UserInfo>
        <DisplayName>Sarah Bird</DisplayName>
        <AccountId>151</AccountId>
        <AccountType/>
      </UserInfo>
      <UserInfo>
        <DisplayName>Moran Haviv</DisplayName>
        <AccountId>2335</AccountId>
        <AccountType/>
      </UserInfo>
      <UserInfo>
        <DisplayName>Madhu Gopinathan</DisplayName>
        <AccountId>1369</AccountId>
        <AccountType/>
      </UserInfo>
      <UserInfo>
        <DisplayName>Eric Douglas</DisplayName>
        <AccountId>399</AccountId>
        <AccountType/>
      </UserInfo>
      <UserInfo>
        <DisplayName>Ani Gevorkian (CELA)</DisplayName>
        <AccountId>3511</AccountId>
        <AccountType/>
      </UserInfo>
      <UserInfo>
        <DisplayName>Liza Wood</DisplayName>
        <AccountId>1934</AccountId>
        <AccountType/>
      </UserInfo>
      <UserInfo>
        <DisplayName>Gareth Bland</DisplayName>
        <AccountId>3355</AccountId>
        <AccountType/>
      </UserInfo>
      <UserInfo>
        <DisplayName>Ece Kamar</DisplayName>
        <AccountId>147</AccountId>
        <AccountType/>
      </UserInfo>
      <UserInfo>
        <DisplayName>Abhi Sanka (CELA)</DisplayName>
        <AccountId>3854</AccountId>
        <AccountType/>
      </UserInfo>
      <UserInfo>
        <DisplayName>Jackie Nichols</DisplayName>
        <AccountId>986</AccountId>
        <AccountType/>
      </UserInfo>
      <UserInfo>
        <DisplayName>Chandan Srivastava</DisplayName>
        <AccountId>2568</AccountId>
        <AccountType/>
      </UserInfo>
      <UserInfo>
        <DisplayName>Mohan Sai Krishna Allika</DisplayName>
        <AccountId>1511</AccountId>
        <AccountType/>
      </UserInfo>
      <UserInfo>
        <DisplayName>Lily Dias</DisplayName>
        <AccountId>3731</AccountId>
        <AccountType/>
      </UserInfo>
      <UserInfo>
        <DisplayName>Sameeksha Subhedar</DisplayName>
        <AccountId>1017</AccountId>
        <AccountType/>
      </UserInfo>
      <UserInfo>
        <DisplayName>Neil Coles</DisplayName>
        <AccountId>1153</AccountId>
        <AccountType/>
      </UserInfo>
      <UserInfo>
        <DisplayName>Steph Ballard (CELA)</DisplayName>
        <AccountId>554</AccountId>
        <AccountType/>
      </UserInfo>
      <UserInfo>
        <DisplayName>Brian Bilodeau</DisplayName>
        <AccountId>1560</AccountId>
        <AccountType/>
      </UserInfo>
      <UserInfo>
        <DisplayName>Kelley Rand</DisplayName>
        <AccountId>236</AccountId>
        <AccountType/>
      </UserInfo>
      <UserInfo>
        <DisplayName>Parama Paramasivam</DisplayName>
        <AccountId>475</AccountId>
        <AccountType/>
      </UserInfo>
      <UserInfo>
        <DisplayName>Alex Sutton (HE/HIM)</DisplayName>
        <AccountId>1399</AccountId>
        <AccountType/>
      </UserInfo>
      <UserInfo>
        <DisplayName>Andrew Berkley (CELA)</DisplayName>
        <AccountId>963</AccountId>
        <AccountType/>
      </UserInfo>
      <UserInfo>
        <DisplayName>Rohini Srivathsa</DisplayName>
        <AccountId>79</AccountId>
        <AccountType/>
      </UserInfo>
      <UserInfo>
        <DisplayName>Ruth Yakubu</DisplayName>
        <AccountId>1653</AccountId>
        <AccountType/>
      </UserInfo>
      <UserInfo>
        <DisplayName>Zachary Cook</DisplayName>
        <AccountId>1788</AccountId>
        <AccountType/>
      </UserInfo>
      <UserInfo>
        <DisplayName>Marcus Bartley Johns (CELA)</DisplayName>
        <AccountId>883</AccountId>
        <AccountType/>
      </UserInfo>
      <UserInfo>
        <DisplayName>Molly Bostic</DisplayName>
        <AccountId>2499</AccountId>
        <AccountType/>
      </UserInfo>
      <UserInfo>
        <DisplayName>Senani Nori</DisplayName>
        <AccountId>3449</AccountId>
        <AccountType/>
      </UserInfo>
      <UserInfo>
        <DisplayName>Mikko Viitaila</DisplayName>
        <AccountId>477</AccountId>
        <AccountType/>
      </UserInfo>
      <UserInfo>
        <DisplayName>Joe Opsatnick</DisplayName>
        <AccountId>3016</AccountId>
        <AccountType/>
      </UserInfo>
      <UserInfo>
        <DisplayName>Mark Chaban</DisplayName>
        <AccountId>95</AccountId>
        <AccountType/>
      </UserInfo>
      <UserInfo>
        <DisplayName>Tara Meyer (ARTECH CONSULTING LLC)</DisplayName>
        <AccountId>3225</AccountId>
        <AccountType/>
      </UserInfo>
      <UserInfo>
        <DisplayName>Flavia Amaral</DisplayName>
        <AccountId>361</AccountId>
        <AccountType/>
      </UserInfo>
      <UserInfo>
        <DisplayName>Pooja Chandwani (She/Her)</DisplayName>
        <AccountId>1545</AccountId>
        <AccountType/>
      </UserInfo>
      <UserInfo>
        <DisplayName>Thomas Langkabel</DisplayName>
        <AccountId>88</AccountId>
        <AccountType/>
      </UserInfo>
      <UserInfo>
        <DisplayName>Kat Moynahan</DisplayName>
        <AccountId>3903</AccountId>
        <AccountType/>
      </UserInfo>
      <UserInfo>
        <DisplayName>Sudha Kadaverla</DisplayName>
        <AccountId>3904</AccountId>
        <AccountType/>
      </UserInfo>
      <UserInfo>
        <DisplayName>Sandra Lopez</DisplayName>
        <AccountId>3905</AccountId>
        <AccountType/>
      </UserInfo>
      <UserInfo>
        <DisplayName>Kim Meyer (WILLIAMS)</DisplayName>
        <AccountId>3906</AccountId>
        <AccountType/>
      </UserInfo>
      <UserInfo>
        <DisplayName>Jason Schwark</DisplayName>
        <AccountId>3907</AccountId>
        <AccountType/>
      </UserInfo>
      <UserInfo>
        <DisplayName>Samy Bhadra (She/Her)</DisplayName>
        <AccountId>3908</AccountId>
        <AccountType/>
      </UserInfo>
      <UserInfo>
        <DisplayName>Anurita Mathur</DisplayName>
        <AccountId>3909</AccountId>
        <AccountType/>
      </UserInfo>
      <UserInfo>
        <DisplayName>Joe Hier</DisplayName>
        <AccountId>3910</AccountId>
        <AccountType/>
      </UserInfo>
      <UserInfo>
        <DisplayName>Bill Petrakos</DisplayName>
        <AccountId>3911</AccountId>
        <AccountType/>
      </UserInfo>
      <UserInfo>
        <DisplayName>Lu Chen</DisplayName>
        <AccountId>3912</AccountId>
        <AccountType/>
      </UserInfo>
      <UserInfo>
        <DisplayName>Majid Al Zein</DisplayName>
        <AccountId>3913</AccountId>
        <AccountType/>
      </UserInfo>
      <UserInfo>
        <DisplayName>Anthony Rieder</DisplayName>
        <AccountId>3914</AccountId>
        <AccountType/>
      </UserInfo>
      <UserInfo>
        <DisplayName>Vidyaraman Sankaranarayanan</DisplayName>
        <AccountId>3915</AccountId>
        <AccountType/>
      </UserInfo>
      <UserInfo>
        <DisplayName>Pierre Mariani</DisplayName>
        <AccountId>3916</AccountId>
        <AccountType/>
      </UserInfo>
      <UserInfo>
        <DisplayName>Rashmi Shrivastav</DisplayName>
        <AccountId>3917</AccountId>
        <AccountType/>
      </UserInfo>
      <UserInfo>
        <DisplayName>Meet Patel</DisplayName>
        <AccountId>3918</AccountId>
        <AccountType/>
      </UserInfo>
      <UserInfo>
        <DisplayName>Prasad Walwadkar</DisplayName>
        <AccountId>3919</AccountId>
        <AccountType/>
      </UserInfo>
      <UserInfo>
        <DisplayName>Alfredo Arnaiz</DisplayName>
        <AccountId>3920</AccountId>
        <AccountType/>
      </UserInfo>
      <UserInfo>
        <DisplayName>Benjamin Quisumbing</DisplayName>
        <AccountId>3921</AccountId>
        <AccountType/>
      </UserInfo>
      <UserInfo>
        <DisplayName>Tony Themelis</DisplayName>
        <AccountId>3922</AccountId>
        <AccountType/>
      </UserInfo>
      <UserInfo>
        <DisplayName>Ben Olsen</DisplayName>
        <AccountId>3923</AccountId>
        <AccountType/>
      </UserInfo>
      <UserInfo>
        <DisplayName>Selena Zhong</DisplayName>
        <AccountId>3924</AccountId>
        <AccountType/>
      </UserInfo>
      <UserInfo>
        <DisplayName>Rohit Gupta</DisplayName>
        <AccountId>3925</AccountId>
        <AccountType/>
      </UserInfo>
      <UserInfo>
        <DisplayName>Santhosh Bala Hari Krishnan</DisplayName>
        <AccountId>3926</AccountId>
        <AccountType/>
      </UserInfo>
      <UserInfo>
        <DisplayName>Amanda Craig (CELA)</DisplayName>
        <AccountId>3114</AccountId>
        <AccountType/>
      </UserInfo>
      <UserInfo>
        <DisplayName>Ohad Jassin</DisplayName>
        <AccountId>813</AccountId>
        <AccountType/>
      </UserInfo>
      <UserInfo>
        <DisplayName>Tara Aggarwal</DisplayName>
        <AccountId>1941</AccountId>
        <AccountType/>
      </UserInfo>
      <UserInfo>
        <DisplayName>Prerrna P Kapoor</DisplayName>
        <AccountId>3943</AccountId>
        <AccountType/>
      </UserInfo>
      <UserInfo>
        <DisplayName>Amrutha Varshini Mandalreddy</DisplayName>
        <AccountId>3932</AccountId>
        <AccountType/>
      </UserInfo>
      <UserInfo>
        <DisplayName>Shreyash Kumar</DisplayName>
        <AccountId>3930</AccountId>
        <AccountType/>
      </UserInfo>
      <UserInfo>
        <DisplayName>Ruth Kikin-Gil (SHE/HER)</DisplayName>
        <AccountId>401</AccountId>
        <AccountType/>
      </UserInfo>
      <UserInfo>
        <DisplayName>Nishank Bhatnagar</DisplayName>
        <AccountId>3940</AccountId>
        <AccountType/>
      </UserInfo>
      <UserInfo>
        <DisplayName>Hanane Taffahi</DisplayName>
        <AccountId>1973</AccountId>
        <AccountType/>
      </UserInfo>
      <UserInfo>
        <DisplayName>Hiromichi Nozaki</DisplayName>
        <AccountId>2407</AccountId>
        <AccountType/>
      </UserInfo>
      <UserInfo>
        <DisplayName>Jenn Wortman Vaughan</DisplayName>
        <AccountId>123</AccountId>
        <AccountType/>
      </UserInfo>
      <UserInfo>
        <DisplayName>Vanitha Srinivasan</DisplayName>
        <AccountId>2942</AccountId>
        <AccountType/>
      </UserInfo>
      <UserInfo>
        <DisplayName>Andi Comisioneru</DisplayName>
        <AccountId>1921</AccountId>
        <AccountType/>
      </UserInfo>
      <UserInfo>
        <DisplayName>Alejandro Gutierrez Munoz</DisplayName>
        <AccountId>760</AccountId>
        <AccountType/>
      </UserInfo>
      <UserInfo>
        <DisplayName>John Holohan (CELA)</DisplayName>
        <AccountId>2507</AccountId>
        <AccountType/>
      </UserInfo>
      <UserInfo>
        <DisplayName>Nikita Govind Dhole</DisplayName>
        <AccountId>4111</AccountId>
        <AccountType/>
      </UserInfo>
      <UserInfo>
        <DisplayName>Ankur Patel</DisplayName>
        <AccountId>4112</AccountId>
        <AccountType/>
      </UserInfo>
      <UserInfo>
        <DisplayName>Vincenzo Daniele Foti</DisplayName>
        <AccountId>4113</AccountId>
        <AccountType/>
      </UserInfo>
      <UserInfo>
        <DisplayName>Arun Nandewal</DisplayName>
        <AccountId>4114</AccountId>
        <AccountType/>
      </UserInfo>
      <UserInfo>
        <DisplayName>Pranav Gupta</DisplayName>
        <AccountId>4115</AccountId>
        <AccountType/>
      </UserInfo>
      <UserInfo>
        <DisplayName>Moein Almasi</DisplayName>
        <AccountId>3400</AccountId>
        <AccountType/>
      </UserInfo>
      <UserInfo>
        <DisplayName>Noel Asuncion</DisplayName>
        <AccountId>1377</AccountId>
        <AccountType/>
      </UserInfo>
      <UserInfo>
        <DisplayName>Ryan Russ (ERNST &amp; YOUNG LLP)</DisplayName>
        <AccountId>4071</AccountId>
        <AccountType/>
      </UserInfo>
      <UserInfo>
        <DisplayName>Noah Witt</DisplayName>
        <AccountId>3062</AccountId>
        <AccountType/>
      </UserInfo>
      <UserInfo>
        <DisplayName>Dina Koehler</DisplayName>
        <AccountId>4072</AccountId>
        <AccountType/>
      </UserInfo>
      <UserInfo>
        <DisplayName>Holly Woemmel (CELA)</DisplayName>
        <AccountId>3302</AccountId>
        <AccountType/>
      </UserInfo>
      <UserInfo>
        <DisplayName>Jessica Holland</DisplayName>
        <AccountId>3741</AccountId>
        <AccountType/>
      </UserInfo>
      <UserInfo>
        <DisplayName>Manhar Arora (ERNST AND YOUNG LLP)</DisplayName>
        <AccountId>4073</AccountId>
        <AccountType/>
      </UserInfo>
      <UserInfo>
        <DisplayName>Laura Szkolar Sienkiewicz</DisplayName>
        <AccountId>847</AccountId>
        <AccountType/>
      </UserInfo>
      <UserInfo>
        <DisplayName>Nicole Barbour</DisplayName>
        <AccountId>604</AccountId>
        <AccountType/>
      </UserInfo>
      <UserInfo>
        <DisplayName>Daniel Adinolfi</DisplayName>
        <AccountId>3936</AccountId>
        <AccountType/>
      </UserInfo>
      <UserInfo>
        <DisplayName>Manikandan Mohanasundaram</DisplayName>
        <AccountId>4075</AccountId>
        <AccountType/>
      </UserInfo>
      <UserInfo>
        <DisplayName>Jim McDole</DisplayName>
        <AccountId>3719</AccountId>
        <AccountType/>
      </UserInfo>
      <UserInfo>
        <DisplayName>Kenan Seleskovic</DisplayName>
        <AccountId>3941</AccountId>
        <AccountType/>
      </UserInfo>
      <UserInfo>
        <DisplayName>Lisa Close (CELA)</DisplayName>
        <AccountId>3242</AccountId>
        <AccountType/>
      </UserInfo>
      <UserInfo>
        <DisplayName>Amal Nair</DisplayName>
        <AccountId>3851</AccountId>
        <AccountType/>
      </UserInfo>
      <UserInfo>
        <DisplayName>Karen O'Connor</DisplayName>
        <AccountId>4084</AccountId>
        <AccountType/>
      </UserInfo>
      <UserInfo>
        <DisplayName>Colleen Hartswick</DisplayName>
        <AccountId>4379</AccountId>
        <AccountType/>
      </UserInfo>
      <UserInfo>
        <DisplayName>Devdatt Mhatre</DisplayName>
        <AccountId>4380</AccountId>
        <AccountType/>
      </UserInfo>
      <UserInfo>
        <DisplayName>John Curry</DisplayName>
        <AccountId>4381</AccountId>
        <AccountType/>
      </UserInfo>
      <UserInfo>
        <DisplayName>Erin Connell</DisplayName>
        <AccountId>4382</AccountId>
        <AccountType/>
      </UserInfo>
      <UserInfo>
        <DisplayName>Stephanie Simmons</DisplayName>
        <AccountId>336</AccountId>
        <AccountType/>
      </UserInfo>
    </SharedWithUsers>
    <lcf76f155ced4ddcb4097134ff3c332f xmlns="80cc458f-5d24-4c30-90c6-5ced7da49ad3">
      <Terms xmlns="http://schemas.microsoft.com/office/infopath/2007/PartnerControls"/>
    </lcf76f155ced4ddcb4097134ff3c332f>
    <CourseLevel xmlns="80cc458f-5d24-4c30-90c6-5ced7da49ad3" xsi:nil="true"/>
    <Coverage xmlns="80cc458f-5d24-4c30-90c6-5ced7da49ad3" xsi:nil="true"/>
    <Domain xmlns="80cc458f-5d24-4c30-90c6-5ced7da49ad3" xsi:nil="true"/>
    <ReleaseDate xmlns="80cc458f-5d24-4c30-90c6-5ced7da49ad3" xsi:nil="true"/>
    <Audience xmlns="80cc458f-5d24-4c30-90c6-5ced7da49ad3" xsi:nil="true"/>
    <Company xmlns="80cc458f-5d24-4c30-90c6-5ced7da49ad3" xsi:nil="true"/>
    <OneNoteFluid_FileOrder xmlns="80cc458f-5d24-4c30-90c6-5ced7da49ad3" xsi:nil="true"/>
    <PaidCourse xmlns="80cc458f-5d24-4c30-90c6-5ced7da49ad3">false</PaidCours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70C9B5-A7D1-403E-8699-0FC4899DCF69}">
  <ds:schemaRefs>
    <ds:schemaRef ds:uri="230e9df3-be65-4c73-a93b-d1236ebd677e"/>
    <ds:schemaRef ds:uri="80cc458f-5d24-4c30-90c6-5ced7da49ad3"/>
    <ds:schemaRef ds:uri="f8dbe208-7048-4d41-b2fc-16492d3575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38BFD0-14E1-47B7-AA87-4D7D26D8493E}">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230e9df3-be65-4c73-a93b-d1236ebd677e"/>
    <ds:schemaRef ds:uri="f8dbe208-7048-4d41-b2fc-16492d357563"/>
    <ds:schemaRef ds:uri="80cc458f-5d24-4c30-90c6-5ced7da49ad3"/>
    <ds:schemaRef ds:uri="http://www.w3.org/XML/1998/namespace"/>
    <ds:schemaRef ds:uri="http://purl.org/dc/elements/1.1/"/>
    <ds:schemaRef ds:uri="http://schemas.microsoft.com/sharepoint/v3"/>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7B95516E-92F1-486C-8E80-591FF8D6704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15378</Words>
  <Application>Microsoft Office PowerPoint</Application>
  <PresentationFormat>Grand écran</PresentationFormat>
  <Paragraphs>1047</Paragraphs>
  <Slides>67</Slides>
  <Notes>65</Notes>
  <HiddenSlides>0</HiddenSlides>
  <MMClips>1</MMClips>
  <ScaleCrop>false</ScaleCrop>
  <HeadingPairs>
    <vt:vector size="6" baseType="variant">
      <vt:variant>
        <vt:lpstr>Polices utilisées</vt:lpstr>
      </vt:variant>
      <vt:variant>
        <vt:i4>15</vt:i4>
      </vt:variant>
      <vt:variant>
        <vt:lpstr>Thème</vt:lpstr>
      </vt:variant>
      <vt:variant>
        <vt:i4>1</vt:i4>
      </vt:variant>
      <vt:variant>
        <vt:lpstr>Titres des diapositives</vt:lpstr>
      </vt:variant>
      <vt:variant>
        <vt:i4>67</vt:i4>
      </vt:variant>
    </vt:vector>
  </HeadingPairs>
  <TitlesOfParts>
    <vt:vector size="83" baseType="lpstr">
      <vt:lpstr>Aptos</vt:lpstr>
      <vt:lpstr>Arial</vt:lpstr>
      <vt:lpstr>Calibri</vt:lpstr>
      <vt:lpstr>Consolas</vt:lpstr>
      <vt:lpstr>Segoe Sans Text</vt:lpstr>
      <vt:lpstr>Segoe Sans Text Semibold</vt:lpstr>
      <vt:lpstr>Segoe UI</vt:lpstr>
      <vt:lpstr>Segoe UI Light</vt:lpstr>
      <vt:lpstr>Segoe UI Semibold</vt:lpstr>
      <vt:lpstr>Segoe UI Semilight</vt:lpstr>
      <vt:lpstr>Segoe UI Variable Display Semibold</vt:lpstr>
      <vt:lpstr>Segoe UI Variable Small Light</vt:lpstr>
      <vt:lpstr>SegoeUI</vt:lpstr>
      <vt:lpstr>Times New Roman</vt:lpstr>
      <vt:lpstr>Wingdings</vt:lpstr>
      <vt:lpstr>9_White Template</vt:lpstr>
      <vt:lpstr>Responsible AI Workshop  Building and using Generative AI responsibly with Azure and beyond  A companion presentation for the eponym stater guide for data engineers, data scientists, AI developers, and other AI practitioners to harness Generative AI and Language Models responsibly.</vt:lpstr>
      <vt:lpstr>Generative AI is the greatest force multiplier we’ve ever had at our fingertips</vt:lpstr>
      <vt:lpstr>The ultimate impact of generative AI  hinges on trust</vt:lpstr>
      <vt:lpstr>Présentation PowerPoint</vt:lpstr>
      <vt:lpstr>Deliver more safe, trustworthy generative AI applications with Azure AI</vt:lpstr>
      <vt:lpstr>Azure AI is our common foundation for responsible innovation</vt:lpstr>
      <vt:lpstr>Govern Align roles and responsibilities, and establish requirements</vt:lpstr>
      <vt:lpstr>Govern</vt:lpstr>
      <vt:lpstr>Microsoft’s  AI principles</vt:lpstr>
      <vt:lpstr>AI Governance at Microsoft</vt:lpstr>
      <vt:lpstr>Présentation PowerPoint</vt:lpstr>
      <vt:lpstr>Learn more in our Transparency Report</vt:lpstr>
      <vt:lpstr>Map Manually probe for relevant risks</vt:lpstr>
      <vt:lpstr>What risks are most top-of-mind for your organization?</vt:lpstr>
      <vt:lpstr>Map</vt:lpstr>
      <vt:lpstr>Generative AI introduce new risks</vt:lpstr>
      <vt:lpstr>Map potential risks</vt:lpstr>
      <vt:lpstr>The term “Red Teaming” has evolved</vt:lpstr>
      <vt:lpstr>Accelerate red teaming with PyRIT</vt:lpstr>
      <vt:lpstr>Manage Manage the identified risks</vt:lpstr>
      <vt:lpstr>Manage</vt:lpstr>
      <vt:lpstr>Risk mitigation layers</vt:lpstr>
      <vt:lpstr>Risk mitigation layers: Model layer</vt:lpstr>
      <vt:lpstr>Select the best models for your use case</vt:lpstr>
      <vt:lpstr>Select the best models for your use case (cont’d)</vt:lpstr>
      <vt:lpstr>Select the best models for your use case (cont’d)</vt:lpstr>
      <vt:lpstr>Risk mitigation layers: Safety system</vt:lpstr>
      <vt:lpstr>Implement a built-in safety system</vt:lpstr>
      <vt:lpstr>Azure AI Content Safety</vt:lpstr>
      <vt:lpstr>Deploy foundation models with a built-in safety system</vt:lpstr>
      <vt:lpstr>A closer look at Prompt Shields</vt:lpstr>
      <vt:lpstr>Présentation PowerPoint</vt:lpstr>
      <vt:lpstr>A closer look at groundedness detection</vt:lpstr>
      <vt:lpstr>Risk mitigation layers: System message &amp; Grounding</vt:lpstr>
      <vt:lpstr>Is prompt engineering part of your responsible AI strategy today?</vt:lpstr>
      <vt:lpstr>Differentiate your application with prompt engineering</vt:lpstr>
      <vt:lpstr>Differentiate your application with prompt engineering (cont’d)</vt:lpstr>
      <vt:lpstr>Steer your model’s behavior with a system message</vt:lpstr>
      <vt:lpstr>Safety system message templates</vt:lpstr>
      <vt:lpstr>XPIA mitigation</vt:lpstr>
      <vt:lpstr>Risk mitigation layers: User experience</vt:lpstr>
      <vt:lpstr>Responsible UX design in Microsoft Copilot</vt:lpstr>
      <vt:lpstr>Responsible UX design in Microsoft Copilot responses</vt:lpstr>
      <vt:lpstr>Design for transparent, responsible human-AI interactions</vt:lpstr>
      <vt:lpstr>Ensure appropriate reliance on GenAI</vt:lpstr>
      <vt:lpstr>Create human-centered experiences with the HAX Toolkit</vt:lpstr>
      <vt:lpstr>Measure Evaluate relevant risks at scale</vt:lpstr>
      <vt:lpstr>How do you typically test if a model or application  is working as intended?</vt:lpstr>
      <vt:lpstr>Measure</vt:lpstr>
      <vt:lpstr>Measure prioritized risks</vt:lpstr>
      <vt:lpstr>Measurement challenges</vt:lpstr>
      <vt:lpstr>Manual evaluation for models and apps</vt:lpstr>
      <vt:lpstr>Automated evaluation for models and apps</vt:lpstr>
      <vt:lpstr>Automated evaluation metrics in Azure AI Studio</vt:lpstr>
      <vt:lpstr>Assess your application with AI assistance in Azure AI Studio</vt:lpstr>
      <vt:lpstr>Generate adversarial data for risk and safety evaluations</vt:lpstr>
      <vt:lpstr>Assess robustness against jailbreak attacks</vt:lpstr>
      <vt:lpstr>Evaluation result details</vt:lpstr>
      <vt:lpstr>Operate the generative AI application</vt:lpstr>
      <vt:lpstr>Continuously monitor your AI apps with Azure</vt:lpstr>
      <vt:lpstr>Secure and govern generative AI apps</vt:lpstr>
      <vt:lpstr>Lessons learned in the past year of Generative AI</vt:lpstr>
      <vt:lpstr>Innovate confidently with a responsible AI platform</vt:lpstr>
      <vt:lpstr>Présentation PowerPoint</vt:lpstr>
      <vt:lpstr>Resources for getting started</vt:lpstr>
      <vt:lpstr>Thank you!</vt:lpstr>
      <vt:lpstr>Key definitions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and using Generative AI responsibly with Azure and beyond</dc:title>
  <dc:creator/>
  <cp:lastModifiedBy>Philippe Beraud</cp:lastModifiedBy>
  <cp:revision>3</cp:revision>
  <cp:lastPrinted>2022-05-09T20:18:07Z</cp:lastPrinted>
  <dcterms:created xsi:type="dcterms:W3CDTF">2020-05-26T17:33:11Z</dcterms:created>
  <dcterms:modified xsi:type="dcterms:W3CDTF">2024-09-10T15:38:19Z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0x010100E9BF4A4DB9D36B48A55E3F7834BADA7C</vt:lpwstr>
  </property>
  <property fmtid="{D5CDD505-2E9C-101B-9397-08002B2CF9AE}" pid="3" name="MediaServiceImageTags">
    <vt:lpwstr/>
  </property>
  <property fmtid="{D5CDD505-2E9C-101B-9397-08002B2CF9AE}" pid="4" name="ClassificationContentMarkingHeaderLocations">
    <vt:lpwstr>9_White Template:8</vt:lpwstr>
  </property>
  <property fmtid="{D5CDD505-2E9C-101B-9397-08002B2CF9AE}" pid="5" name="ClassificationContentMarkingFooterText">
    <vt:lpwstr>Classified as Microsoft Highly Confidential</vt:lpwstr>
  </property>
  <property fmtid="{D5CDD505-2E9C-101B-9397-08002B2CF9AE}" pid="6" name="ClassificationContentMarkingHeaderText">
    <vt:lpwstr>Classified as Microsoft Highly Confidential</vt:lpwstr>
  </property>
</Properties>
</file>